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4" r:id="rId3"/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Quicksand"/>
      <p:regular r:id="rId38"/>
      <p:bold r:id="rId39"/>
    </p:embeddedFont>
    <p:embeddedFont>
      <p:font typeface="Helvetica Neue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20" Type="http://schemas.openxmlformats.org/officeDocument/2006/relationships/slide" Target="slides/slide14.xml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HelveticaNeue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bold.fntdata"/><Relationship Id="rId12" Type="http://schemas.openxmlformats.org/officeDocument/2006/relationships/slide" Target="slides/slide6.xml"/><Relationship Id="rId34" Type="http://schemas.openxmlformats.org/officeDocument/2006/relationships/font" Target="fonts/Raleway-regular.fntdata"/><Relationship Id="rId15" Type="http://schemas.openxmlformats.org/officeDocument/2006/relationships/slide" Target="slides/slide9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8.xml"/><Relationship Id="rId36" Type="http://schemas.openxmlformats.org/officeDocument/2006/relationships/font" Target="fonts/Raleway-italic.fntdata"/><Relationship Id="rId17" Type="http://schemas.openxmlformats.org/officeDocument/2006/relationships/slide" Target="slides/slide11.xml"/><Relationship Id="rId39" Type="http://schemas.openxmlformats.org/officeDocument/2006/relationships/font" Target="fonts/Quicksand-bold.fntdata"/><Relationship Id="rId16" Type="http://schemas.openxmlformats.org/officeDocument/2006/relationships/slide" Target="slides/slide10.xml"/><Relationship Id="rId38" Type="http://schemas.openxmlformats.org/officeDocument/2006/relationships/font" Target="fonts/Quicksan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Shape 6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Shape 6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Shape 6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Shape 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Shape 6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Shape 7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Shape 7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Shape 7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Shape 7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 showMasterSp="0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52" name="Shape 52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Shape 53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Shape 54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Shape 55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Shape 56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Shape 57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Shape 59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2015</a:t>
            </a:r>
            <a:endParaRPr sz="900"/>
          </a:p>
        </p:txBody>
      </p:sp>
      <p:sp>
        <p:nvSpPr>
          <p:cNvPr id="60" name="Shape 60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792771" y="4178010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" name="Shape 62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63" name="Shape 63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Shape 64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Shape 65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Shape 66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Shape 67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Shape 68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Shape 70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2016</a:t>
            </a:r>
            <a:endParaRPr sz="900"/>
          </a:p>
        </p:txBody>
      </p:sp>
      <p:sp>
        <p:nvSpPr>
          <p:cNvPr id="71" name="Shape 71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72" name="Shape 72"/>
          <p:cNvSpPr/>
          <p:nvPr/>
        </p:nvSpPr>
        <p:spPr>
          <a:xfrm rot="-5400000">
            <a:off x="8830596" y="3685427"/>
            <a:ext cx="4506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Derek Yu</a:t>
            </a:r>
            <a:endParaRPr sz="9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showMasterSp="0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Shape 89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Shape 91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Shape 92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Shape 93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Shape 94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Shape 95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Shape 98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</a:t>
            </a:r>
            <a:r>
              <a:rPr lang="en" sz="1100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2016</a:t>
            </a:r>
            <a:endParaRPr sz="900"/>
          </a:p>
        </p:txBody>
      </p:sp>
      <p:sp>
        <p:nvSpPr>
          <p:cNvPr id="99" name="Shape 99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799509" y="4178010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2549363" y="1621604"/>
            <a:ext cx="3840000" cy="742500"/>
          </a:xfrm>
          <a:custGeom>
            <a:pathLst>
              <a:path extrusionOk="0" h="120000" w="120000">
                <a:moveTo>
                  <a:pt x="31557" y="11"/>
                </a:moveTo>
                <a:cubicBezTo>
                  <a:pt x="30681" y="-67"/>
                  <a:pt x="29783" y="201"/>
                  <a:pt x="29002" y="824"/>
                </a:cubicBezTo>
                <a:cubicBezTo>
                  <a:pt x="23390" y="5318"/>
                  <a:pt x="20467" y="33458"/>
                  <a:pt x="23335" y="55304"/>
                </a:cubicBezTo>
                <a:cubicBezTo>
                  <a:pt x="24495" y="64123"/>
                  <a:pt x="26213" y="69447"/>
                  <a:pt x="28768" y="72140"/>
                </a:cubicBezTo>
                <a:cubicBezTo>
                  <a:pt x="30548" y="74019"/>
                  <a:pt x="34096" y="74199"/>
                  <a:pt x="35786" y="72516"/>
                </a:cubicBezTo>
                <a:cubicBezTo>
                  <a:pt x="38525" y="69789"/>
                  <a:pt x="40918" y="59899"/>
                  <a:pt x="41498" y="48942"/>
                </a:cubicBezTo>
                <a:cubicBezTo>
                  <a:pt x="41615" y="46816"/>
                  <a:pt x="41565" y="46558"/>
                  <a:pt x="40979" y="45800"/>
                </a:cubicBezTo>
                <a:cubicBezTo>
                  <a:pt x="40622" y="45340"/>
                  <a:pt x="39551" y="43910"/>
                  <a:pt x="38597" y="42619"/>
                </a:cubicBezTo>
                <a:cubicBezTo>
                  <a:pt x="37643" y="41329"/>
                  <a:pt x="36751" y="40252"/>
                  <a:pt x="36606" y="40252"/>
                </a:cubicBezTo>
                <a:cubicBezTo>
                  <a:pt x="36461" y="40252"/>
                  <a:pt x="36282" y="41396"/>
                  <a:pt x="36204" y="42754"/>
                </a:cubicBezTo>
                <a:cubicBezTo>
                  <a:pt x="36009" y="46288"/>
                  <a:pt x="35379" y="50805"/>
                  <a:pt x="34793" y="52903"/>
                </a:cubicBezTo>
                <a:cubicBezTo>
                  <a:pt x="34397" y="54322"/>
                  <a:pt x="34073" y="54726"/>
                  <a:pt x="33259" y="54726"/>
                </a:cubicBezTo>
                <a:cubicBezTo>
                  <a:pt x="32333" y="54726"/>
                  <a:pt x="32171" y="54440"/>
                  <a:pt x="31647" y="52123"/>
                </a:cubicBezTo>
                <a:cubicBezTo>
                  <a:pt x="30843" y="48583"/>
                  <a:pt x="30548" y="43265"/>
                  <a:pt x="30659" y="34300"/>
                </a:cubicBezTo>
                <a:cubicBezTo>
                  <a:pt x="30793" y="23568"/>
                  <a:pt x="31568" y="18984"/>
                  <a:pt x="33253" y="18984"/>
                </a:cubicBezTo>
                <a:cubicBezTo>
                  <a:pt x="34257" y="18984"/>
                  <a:pt x="35390" y="22311"/>
                  <a:pt x="35730" y="26255"/>
                </a:cubicBezTo>
                <a:lnTo>
                  <a:pt x="35953" y="28925"/>
                </a:lnTo>
                <a:lnTo>
                  <a:pt x="38441" y="28690"/>
                </a:lnTo>
                <a:lnTo>
                  <a:pt x="40924" y="28488"/>
                </a:lnTo>
                <a:lnTo>
                  <a:pt x="40924" y="15197"/>
                </a:lnTo>
                <a:lnTo>
                  <a:pt x="40924" y="1873"/>
                </a:lnTo>
                <a:lnTo>
                  <a:pt x="38597" y="1671"/>
                </a:lnTo>
                <a:cubicBezTo>
                  <a:pt x="36611" y="1486"/>
                  <a:pt x="36227" y="1643"/>
                  <a:pt x="36026" y="2720"/>
                </a:cubicBezTo>
                <a:cubicBezTo>
                  <a:pt x="35819" y="3792"/>
                  <a:pt x="35713" y="3842"/>
                  <a:pt x="35317" y="3023"/>
                </a:cubicBezTo>
                <a:cubicBezTo>
                  <a:pt x="34453" y="1228"/>
                  <a:pt x="33024" y="145"/>
                  <a:pt x="31557" y="11"/>
                </a:cubicBezTo>
                <a:close/>
                <a:moveTo>
                  <a:pt x="91817" y="791"/>
                </a:moveTo>
                <a:cubicBezTo>
                  <a:pt x="90796" y="886"/>
                  <a:pt x="89803" y="1525"/>
                  <a:pt x="89212" y="2653"/>
                </a:cubicBezTo>
                <a:cubicBezTo>
                  <a:pt x="88023" y="4908"/>
                  <a:pt x="86880" y="9985"/>
                  <a:pt x="86500" y="14687"/>
                </a:cubicBezTo>
                <a:cubicBezTo>
                  <a:pt x="85837" y="22821"/>
                  <a:pt x="86199" y="29402"/>
                  <a:pt x="87683" y="36263"/>
                </a:cubicBezTo>
                <a:cubicBezTo>
                  <a:pt x="88419" y="39663"/>
                  <a:pt x="88910" y="40914"/>
                  <a:pt x="91131" y="45088"/>
                </a:cubicBezTo>
                <a:cubicBezTo>
                  <a:pt x="92553" y="47769"/>
                  <a:pt x="93881" y="50664"/>
                  <a:pt x="94076" y="51517"/>
                </a:cubicBezTo>
                <a:cubicBezTo>
                  <a:pt x="94612" y="53817"/>
                  <a:pt x="94439" y="56493"/>
                  <a:pt x="93719" y="57026"/>
                </a:cubicBezTo>
                <a:cubicBezTo>
                  <a:pt x="92631" y="57828"/>
                  <a:pt x="91621" y="55500"/>
                  <a:pt x="91136" y="51074"/>
                </a:cubicBezTo>
                <a:lnTo>
                  <a:pt x="90868" y="48572"/>
                </a:lnTo>
                <a:lnTo>
                  <a:pt x="88659" y="48807"/>
                </a:lnTo>
                <a:lnTo>
                  <a:pt x="86456" y="49009"/>
                </a:lnTo>
                <a:lnTo>
                  <a:pt x="86456" y="60813"/>
                </a:lnTo>
                <a:lnTo>
                  <a:pt x="86456" y="72583"/>
                </a:lnTo>
                <a:lnTo>
                  <a:pt x="88497" y="72785"/>
                </a:lnTo>
                <a:cubicBezTo>
                  <a:pt x="90138" y="72959"/>
                  <a:pt x="90601" y="72774"/>
                  <a:pt x="90874" y="71803"/>
                </a:cubicBezTo>
                <a:cubicBezTo>
                  <a:pt x="91214" y="70614"/>
                  <a:pt x="92073" y="70816"/>
                  <a:pt x="92542" y="72207"/>
                </a:cubicBezTo>
                <a:cubicBezTo>
                  <a:pt x="92648" y="72532"/>
                  <a:pt x="92960" y="72976"/>
                  <a:pt x="93228" y="73189"/>
                </a:cubicBezTo>
                <a:cubicBezTo>
                  <a:pt x="93501" y="73408"/>
                  <a:pt x="94422" y="73520"/>
                  <a:pt x="95287" y="73424"/>
                </a:cubicBezTo>
                <a:cubicBezTo>
                  <a:pt x="96653" y="73279"/>
                  <a:pt x="97033" y="72908"/>
                  <a:pt x="98120" y="70653"/>
                </a:cubicBezTo>
                <a:cubicBezTo>
                  <a:pt x="100196" y="66378"/>
                  <a:pt x="101178" y="59506"/>
                  <a:pt x="101044" y="50401"/>
                </a:cubicBezTo>
                <a:cubicBezTo>
                  <a:pt x="100954" y="44308"/>
                  <a:pt x="100369" y="39046"/>
                  <a:pt x="99325" y="35012"/>
                </a:cubicBezTo>
                <a:cubicBezTo>
                  <a:pt x="98918" y="33441"/>
                  <a:pt x="97373" y="29789"/>
                  <a:pt x="95655" y="26389"/>
                </a:cubicBezTo>
                <a:cubicBezTo>
                  <a:pt x="94020" y="23152"/>
                  <a:pt x="92631" y="19983"/>
                  <a:pt x="92570" y="19321"/>
                </a:cubicBezTo>
                <a:cubicBezTo>
                  <a:pt x="92352" y="17144"/>
                  <a:pt x="92799" y="15197"/>
                  <a:pt x="93518" y="15197"/>
                </a:cubicBezTo>
                <a:cubicBezTo>
                  <a:pt x="94277" y="15197"/>
                  <a:pt x="95236" y="17901"/>
                  <a:pt x="95699" y="21352"/>
                </a:cubicBezTo>
                <a:lnTo>
                  <a:pt x="95984" y="23551"/>
                </a:lnTo>
                <a:lnTo>
                  <a:pt x="97998" y="23551"/>
                </a:lnTo>
                <a:cubicBezTo>
                  <a:pt x="99309" y="23551"/>
                  <a:pt x="100106" y="23225"/>
                  <a:pt x="100257" y="22636"/>
                </a:cubicBezTo>
                <a:cubicBezTo>
                  <a:pt x="100508" y="21677"/>
                  <a:pt x="100603" y="5026"/>
                  <a:pt x="100374" y="2720"/>
                </a:cubicBezTo>
                <a:cubicBezTo>
                  <a:pt x="100207" y="1032"/>
                  <a:pt x="95883" y="903"/>
                  <a:pt x="95716" y="2586"/>
                </a:cubicBezTo>
                <a:cubicBezTo>
                  <a:pt x="95627" y="3495"/>
                  <a:pt x="95437" y="3427"/>
                  <a:pt x="94567" y="2143"/>
                </a:cubicBezTo>
                <a:cubicBezTo>
                  <a:pt x="93881" y="1138"/>
                  <a:pt x="92838" y="695"/>
                  <a:pt x="91817" y="791"/>
                </a:cubicBezTo>
                <a:close/>
                <a:moveTo>
                  <a:pt x="51858" y="824"/>
                </a:moveTo>
                <a:cubicBezTo>
                  <a:pt x="51595" y="824"/>
                  <a:pt x="51289" y="852"/>
                  <a:pt x="50926" y="925"/>
                </a:cubicBezTo>
                <a:cubicBezTo>
                  <a:pt x="48354" y="1430"/>
                  <a:pt x="46921" y="4667"/>
                  <a:pt x="45911" y="12218"/>
                </a:cubicBezTo>
                <a:cubicBezTo>
                  <a:pt x="45241" y="17279"/>
                  <a:pt x="45264" y="26333"/>
                  <a:pt x="45967" y="31528"/>
                </a:cubicBezTo>
                <a:cubicBezTo>
                  <a:pt x="46798" y="37705"/>
                  <a:pt x="47389" y="39433"/>
                  <a:pt x="51127" y="46748"/>
                </a:cubicBezTo>
                <a:cubicBezTo>
                  <a:pt x="53453" y="51293"/>
                  <a:pt x="53481" y="51394"/>
                  <a:pt x="53481" y="53985"/>
                </a:cubicBezTo>
                <a:cubicBezTo>
                  <a:pt x="53481" y="56561"/>
                  <a:pt x="53470" y="56633"/>
                  <a:pt x="52583" y="56858"/>
                </a:cubicBezTo>
                <a:cubicBezTo>
                  <a:pt x="51752" y="57065"/>
                  <a:pt x="51634" y="56841"/>
                  <a:pt x="51015" y="54120"/>
                </a:cubicBezTo>
                <a:cubicBezTo>
                  <a:pt x="50647" y="52499"/>
                  <a:pt x="50257" y="50625"/>
                  <a:pt x="50151" y="49957"/>
                </a:cubicBezTo>
                <a:cubicBezTo>
                  <a:pt x="49955" y="48751"/>
                  <a:pt x="48455" y="48179"/>
                  <a:pt x="46368" y="48504"/>
                </a:cubicBezTo>
                <a:lnTo>
                  <a:pt x="45520" y="48639"/>
                </a:lnTo>
                <a:lnTo>
                  <a:pt x="45582" y="60611"/>
                </a:lnTo>
                <a:lnTo>
                  <a:pt x="45632" y="72583"/>
                </a:lnTo>
                <a:lnTo>
                  <a:pt x="47769" y="72785"/>
                </a:lnTo>
                <a:cubicBezTo>
                  <a:pt x="49743" y="72987"/>
                  <a:pt x="49927" y="72897"/>
                  <a:pt x="50195" y="71433"/>
                </a:cubicBezTo>
                <a:cubicBezTo>
                  <a:pt x="50407" y="70249"/>
                  <a:pt x="50547" y="70042"/>
                  <a:pt x="50736" y="70653"/>
                </a:cubicBezTo>
                <a:cubicBezTo>
                  <a:pt x="50876" y="71107"/>
                  <a:pt x="51372" y="71943"/>
                  <a:pt x="51841" y="72516"/>
                </a:cubicBezTo>
                <a:cubicBezTo>
                  <a:pt x="53007" y="73929"/>
                  <a:pt x="55071" y="73974"/>
                  <a:pt x="56248" y="72583"/>
                </a:cubicBezTo>
                <a:cubicBezTo>
                  <a:pt x="58295" y="70148"/>
                  <a:pt x="59651" y="64504"/>
                  <a:pt x="60170" y="56246"/>
                </a:cubicBezTo>
                <a:cubicBezTo>
                  <a:pt x="60465" y="51545"/>
                  <a:pt x="60465" y="51018"/>
                  <a:pt x="60086" y="45699"/>
                </a:cubicBezTo>
                <a:cubicBezTo>
                  <a:pt x="59813" y="41946"/>
                  <a:pt x="59450" y="39012"/>
                  <a:pt x="58976" y="36768"/>
                </a:cubicBezTo>
                <a:cubicBezTo>
                  <a:pt x="58173" y="32981"/>
                  <a:pt x="58318" y="33357"/>
                  <a:pt x="54781" y="26221"/>
                </a:cubicBezTo>
                <a:cubicBezTo>
                  <a:pt x="52014" y="20633"/>
                  <a:pt x="51562" y="19158"/>
                  <a:pt x="51930" y="16886"/>
                </a:cubicBezTo>
                <a:cubicBezTo>
                  <a:pt x="52471" y="13553"/>
                  <a:pt x="53955" y="15618"/>
                  <a:pt x="54775" y="20807"/>
                </a:cubicBezTo>
                <a:cubicBezTo>
                  <a:pt x="55132" y="23113"/>
                  <a:pt x="55166" y="23164"/>
                  <a:pt x="56962" y="23382"/>
                </a:cubicBezTo>
                <a:cubicBezTo>
                  <a:pt x="59891" y="23730"/>
                  <a:pt x="59684" y="24566"/>
                  <a:pt x="59623" y="12319"/>
                </a:cubicBezTo>
                <a:lnTo>
                  <a:pt x="59567" y="1873"/>
                </a:lnTo>
                <a:lnTo>
                  <a:pt x="57319" y="1671"/>
                </a:lnTo>
                <a:cubicBezTo>
                  <a:pt x="55528" y="1497"/>
                  <a:pt x="55049" y="1677"/>
                  <a:pt x="54920" y="2552"/>
                </a:cubicBezTo>
                <a:cubicBezTo>
                  <a:pt x="54786" y="3483"/>
                  <a:pt x="54602" y="3416"/>
                  <a:pt x="53726" y="2109"/>
                </a:cubicBezTo>
                <a:cubicBezTo>
                  <a:pt x="53090" y="1166"/>
                  <a:pt x="52655" y="824"/>
                  <a:pt x="51858" y="824"/>
                </a:cubicBezTo>
                <a:close/>
                <a:moveTo>
                  <a:pt x="111264" y="892"/>
                </a:moveTo>
                <a:cubicBezTo>
                  <a:pt x="109199" y="488"/>
                  <a:pt x="107989" y="1834"/>
                  <a:pt x="106773" y="5862"/>
                </a:cubicBezTo>
                <a:cubicBezTo>
                  <a:pt x="104447" y="13576"/>
                  <a:pt x="104374" y="28673"/>
                  <a:pt x="106633" y="37413"/>
                </a:cubicBezTo>
                <a:cubicBezTo>
                  <a:pt x="107024" y="38934"/>
                  <a:pt x="108474" y="42356"/>
                  <a:pt x="109947" y="45223"/>
                </a:cubicBezTo>
                <a:cubicBezTo>
                  <a:pt x="111386" y="48022"/>
                  <a:pt x="112714" y="50833"/>
                  <a:pt x="112904" y="51478"/>
                </a:cubicBezTo>
                <a:cubicBezTo>
                  <a:pt x="113662" y="54098"/>
                  <a:pt x="113110" y="57301"/>
                  <a:pt x="111927" y="57127"/>
                </a:cubicBezTo>
                <a:cubicBezTo>
                  <a:pt x="111118" y="57009"/>
                  <a:pt x="110025" y="53514"/>
                  <a:pt x="109824" y="50434"/>
                </a:cubicBezTo>
                <a:cubicBezTo>
                  <a:pt x="109713" y="48661"/>
                  <a:pt x="109662" y="48639"/>
                  <a:pt x="107453" y="48639"/>
                </a:cubicBezTo>
                <a:lnTo>
                  <a:pt x="105205" y="48639"/>
                </a:lnTo>
                <a:lnTo>
                  <a:pt x="105166" y="53744"/>
                </a:lnTo>
                <a:cubicBezTo>
                  <a:pt x="105155" y="56566"/>
                  <a:pt x="105138" y="61991"/>
                  <a:pt x="105133" y="65750"/>
                </a:cubicBezTo>
                <a:lnTo>
                  <a:pt x="105133" y="72583"/>
                </a:lnTo>
                <a:lnTo>
                  <a:pt x="107314" y="72785"/>
                </a:lnTo>
                <a:cubicBezTo>
                  <a:pt x="109339" y="72981"/>
                  <a:pt x="109512" y="72903"/>
                  <a:pt x="109713" y="71467"/>
                </a:cubicBezTo>
                <a:cubicBezTo>
                  <a:pt x="109913" y="70014"/>
                  <a:pt x="109958" y="69980"/>
                  <a:pt x="110494" y="71063"/>
                </a:cubicBezTo>
                <a:cubicBezTo>
                  <a:pt x="110812" y="71691"/>
                  <a:pt x="111414" y="72521"/>
                  <a:pt x="111821" y="72920"/>
                </a:cubicBezTo>
                <a:cubicBezTo>
                  <a:pt x="113010" y="74075"/>
                  <a:pt x="115386" y="73441"/>
                  <a:pt x="116418" y="71669"/>
                </a:cubicBezTo>
                <a:cubicBezTo>
                  <a:pt x="119207" y="66861"/>
                  <a:pt x="120479" y="55057"/>
                  <a:pt x="119458" y="43500"/>
                </a:cubicBezTo>
                <a:cubicBezTo>
                  <a:pt x="118878" y="36903"/>
                  <a:pt x="117857" y="33430"/>
                  <a:pt x="114544" y="26760"/>
                </a:cubicBezTo>
                <a:cubicBezTo>
                  <a:pt x="112931" y="23523"/>
                  <a:pt x="111520" y="20291"/>
                  <a:pt x="111403" y="19556"/>
                </a:cubicBezTo>
                <a:cubicBezTo>
                  <a:pt x="111079" y="17542"/>
                  <a:pt x="111492" y="15601"/>
                  <a:pt x="112312" y="15332"/>
                </a:cubicBezTo>
                <a:cubicBezTo>
                  <a:pt x="113127" y="15063"/>
                  <a:pt x="114042" y="17632"/>
                  <a:pt x="114432" y="21284"/>
                </a:cubicBezTo>
                <a:lnTo>
                  <a:pt x="114672" y="23584"/>
                </a:lnTo>
                <a:lnTo>
                  <a:pt x="116853" y="23382"/>
                </a:lnTo>
                <a:lnTo>
                  <a:pt x="119040" y="23175"/>
                </a:lnTo>
                <a:lnTo>
                  <a:pt x="119096" y="12319"/>
                </a:lnTo>
                <a:lnTo>
                  <a:pt x="119146" y="1503"/>
                </a:lnTo>
                <a:lnTo>
                  <a:pt x="116903" y="1503"/>
                </a:lnTo>
                <a:cubicBezTo>
                  <a:pt x="115174" y="1503"/>
                  <a:pt x="114616" y="1750"/>
                  <a:pt x="114432" y="2619"/>
                </a:cubicBezTo>
                <a:cubicBezTo>
                  <a:pt x="114220" y="3601"/>
                  <a:pt x="114120" y="3584"/>
                  <a:pt x="113573" y="2479"/>
                </a:cubicBezTo>
                <a:cubicBezTo>
                  <a:pt x="113194" y="1705"/>
                  <a:pt x="112312" y="1099"/>
                  <a:pt x="111264" y="892"/>
                </a:cubicBezTo>
                <a:close/>
                <a:moveTo>
                  <a:pt x="73129" y="1503"/>
                </a:moveTo>
                <a:cubicBezTo>
                  <a:pt x="65363" y="1503"/>
                  <a:pt x="64404" y="1649"/>
                  <a:pt x="64298" y="2720"/>
                </a:cubicBezTo>
                <a:cubicBezTo>
                  <a:pt x="64231" y="3382"/>
                  <a:pt x="64181" y="7416"/>
                  <a:pt x="64181" y="11713"/>
                </a:cubicBezTo>
                <a:lnTo>
                  <a:pt x="64181" y="19523"/>
                </a:lnTo>
                <a:lnTo>
                  <a:pt x="64817" y="20235"/>
                </a:lnTo>
                <a:lnTo>
                  <a:pt x="65458" y="20948"/>
                </a:lnTo>
                <a:lnTo>
                  <a:pt x="65508" y="37043"/>
                </a:lnTo>
                <a:lnTo>
                  <a:pt x="65559" y="53172"/>
                </a:lnTo>
                <a:lnTo>
                  <a:pt x="64872" y="54288"/>
                </a:lnTo>
                <a:lnTo>
                  <a:pt x="64181" y="55405"/>
                </a:lnTo>
                <a:lnTo>
                  <a:pt x="64181" y="62978"/>
                </a:lnTo>
                <a:cubicBezTo>
                  <a:pt x="64181" y="67147"/>
                  <a:pt x="64231" y="71102"/>
                  <a:pt x="64298" y="71769"/>
                </a:cubicBezTo>
                <a:cubicBezTo>
                  <a:pt x="64404" y="72858"/>
                  <a:pt x="65313" y="72981"/>
                  <a:pt x="72900" y="72920"/>
                </a:cubicBezTo>
                <a:cubicBezTo>
                  <a:pt x="77564" y="72880"/>
                  <a:pt x="81502" y="72549"/>
                  <a:pt x="81658" y="72173"/>
                </a:cubicBezTo>
                <a:cubicBezTo>
                  <a:pt x="81881" y="71640"/>
                  <a:pt x="81948" y="69312"/>
                  <a:pt x="81948" y="61015"/>
                </a:cubicBezTo>
                <a:cubicBezTo>
                  <a:pt x="81948" y="55253"/>
                  <a:pt x="81915" y="50109"/>
                  <a:pt x="81876" y="49587"/>
                </a:cubicBezTo>
                <a:cubicBezTo>
                  <a:pt x="81826" y="48892"/>
                  <a:pt x="81134" y="48639"/>
                  <a:pt x="79287" y="48639"/>
                </a:cubicBezTo>
                <a:lnTo>
                  <a:pt x="76766" y="48639"/>
                </a:lnTo>
                <a:lnTo>
                  <a:pt x="76704" y="51107"/>
                </a:lnTo>
                <a:lnTo>
                  <a:pt x="76643" y="53576"/>
                </a:lnTo>
                <a:lnTo>
                  <a:pt x="74981" y="53576"/>
                </a:lnTo>
                <a:lnTo>
                  <a:pt x="73302" y="53576"/>
                </a:lnTo>
                <a:lnTo>
                  <a:pt x="73302" y="49385"/>
                </a:lnTo>
                <a:lnTo>
                  <a:pt x="73302" y="45223"/>
                </a:lnTo>
                <a:lnTo>
                  <a:pt x="74981" y="44819"/>
                </a:lnTo>
                <a:lnTo>
                  <a:pt x="76643" y="44448"/>
                </a:lnTo>
                <a:lnTo>
                  <a:pt x="76693" y="36667"/>
                </a:lnTo>
                <a:cubicBezTo>
                  <a:pt x="76727" y="32387"/>
                  <a:pt x="76682" y="28869"/>
                  <a:pt x="76598" y="28858"/>
                </a:cubicBezTo>
                <a:cubicBezTo>
                  <a:pt x="74473" y="28577"/>
                  <a:pt x="73547" y="28201"/>
                  <a:pt x="73380" y="27573"/>
                </a:cubicBezTo>
                <a:cubicBezTo>
                  <a:pt x="73274" y="27147"/>
                  <a:pt x="73207" y="25475"/>
                  <a:pt x="73240" y="23854"/>
                </a:cubicBezTo>
                <a:lnTo>
                  <a:pt x="73302" y="20875"/>
                </a:lnTo>
                <a:lnTo>
                  <a:pt x="74384" y="20471"/>
                </a:lnTo>
                <a:cubicBezTo>
                  <a:pt x="75962" y="19854"/>
                  <a:pt x="76353" y="20325"/>
                  <a:pt x="76671" y="23276"/>
                </a:cubicBezTo>
                <a:lnTo>
                  <a:pt x="76939" y="25817"/>
                </a:lnTo>
                <a:lnTo>
                  <a:pt x="79271" y="25817"/>
                </a:lnTo>
                <a:cubicBezTo>
                  <a:pt x="80905" y="25817"/>
                  <a:pt x="81658" y="25537"/>
                  <a:pt x="81781" y="24869"/>
                </a:cubicBezTo>
                <a:cubicBezTo>
                  <a:pt x="81915" y="24151"/>
                  <a:pt x="81976" y="5711"/>
                  <a:pt x="81859" y="2075"/>
                </a:cubicBezTo>
                <a:cubicBezTo>
                  <a:pt x="81848" y="1761"/>
                  <a:pt x="77921" y="1503"/>
                  <a:pt x="73129" y="1503"/>
                </a:cubicBezTo>
                <a:close/>
                <a:moveTo>
                  <a:pt x="8814" y="1705"/>
                </a:moveTo>
                <a:lnTo>
                  <a:pt x="94" y="1873"/>
                </a:lnTo>
                <a:lnTo>
                  <a:pt x="44" y="10159"/>
                </a:lnTo>
                <a:cubicBezTo>
                  <a:pt x="-16" y="19091"/>
                  <a:pt x="89" y="20258"/>
                  <a:pt x="948" y="20639"/>
                </a:cubicBezTo>
                <a:lnTo>
                  <a:pt x="1472" y="20875"/>
                </a:lnTo>
                <a:lnTo>
                  <a:pt x="1472" y="37211"/>
                </a:lnTo>
                <a:lnTo>
                  <a:pt x="1472" y="53576"/>
                </a:lnTo>
                <a:lnTo>
                  <a:pt x="847" y="53812"/>
                </a:lnTo>
                <a:cubicBezTo>
                  <a:pt x="105" y="54092"/>
                  <a:pt x="61" y="54861"/>
                  <a:pt x="156" y="65918"/>
                </a:cubicBezTo>
                <a:lnTo>
                  <a:pt x="228" y="72953"/>
                </a:lnTo>
                <a:lnTo>
                  <a:pt x="8947" y="72953"/>
                </a:lnTo>
                <a:lnTo>
                  <a:pt x="17667" y="72953"/>
                </a:lnTo>
                <a:lnTo>
                  <a:pt x="17667" y="60779"/>
                </a:lnTo>
                <a:lnTo>
                  <a:pt x="17667" y="48572"/>
                </a:lnTo>
                <a:lnTo>
                  <a:pt x="15067" y="48807"/>
                </a:lnTo>
                <a:lnTo>
                  <a:pt x="12462" y="49009"/>
                </a:lnTo>
                <a:lnTo>
                  <a:pt x="12367" y="51309"/>
                </a:lnTo>
                <a:lnTo>
                  <a:pt x="12261" y="53576"/>
                </a:lnTo>
                <a:lnTo>
                  <a:pt x="10694" y="53576"/>
                </a:lnTo>
                <a:lnTo>
                  <a:pt x="9120" y="53576"/>
                </a:lnTo>
                <a:lnTo>
                  <a:pt x="9120" y="49385"/>
                </a:lnTo>
                <a:lnTo>
                  <a:pt x="9120" y="45223"/>
                </a:lnTo>
                <a:lnTo>
                  <a:pt x="10794" y="44819"/>
                </a:lnTo>
                <a:lnTo>
                  <a:pt x="12462" y="44448"/>
                </a:lnTo>
                <a:lnTo>
                  <a:pt x="12462" y="36875"/>
                </a:lnTo>
                <a:lnTo>
                  <a:pt x="12462" y="29262"/>
                </a:lnTo>
                <a:lnTo>
                  <a:pt x="10794" y="28858"/>
                </a:lnTo>
                <a:lnTo>
                  <a:pt x="9120" y="28488"/>
                </a:lnTo>
                <a:lnTo>
                  <a:pt x="9120" y="24701"/>
                </a:lnTo>
                <a:lnTo>
                  <a:pt x="9120" y="20875"/>
                </a:lnTo>
                <a:lnTo>
                  <a:pt x="10694" y="20875"/>
                </a:lnTo>
                <a:cubicBezTo>
                  <a:pt x="12155" y="20875"/>
                  <a:pt x="12272" y="21026"/>
                  <a:pt x="12328" y="22569"/>
                </a:cubicBezTo>
                <a:cubicBezTo>
                  <a:pt x="12440" y="25537"/>
                  <a:pt x="12791" y="25907"/>
                  <a:pt x="15246" y="25677"/>
                </a:cubicBezTo>
                <a:lnTo>
                  <a:pt x="17561" y="25441"/>
                </a:lnTo>
                <a:lnTo>
                  <a:pt x="17667" y="14148"/>
                </a:lnTo>
                <a:cubicBezTo>
                  <a:pt x="17723" y="7938"/>
                  <a:pt x="17711" y="2558"/>
                  <a:pt x="17650" y="2176"/>
                </a:cubicBezTo>
                <a:cubicBezTo>
                  <a:pt x="17583" y="1778"/>
                  <a:pt x="13890" y="1587"/>
                  <a:pt x="8814" y="1705"/>
                </a:cubicBezTo>
                <a:close/>
                <a:moveTo>
                  <a:pt x="102544" y="81711"/>
                </a:moveTo>
                <a:cubicBezTo>
                  <a:pt x="101841" y="81402"/>
                  <a:pt x="101323" y="84987"/>
                  <a:pt x="101914" y="87293"/>
                </a:cubicBezTo>
                <a:cubicBezTo>
                  <a:pt x="102048" y="87809"/>
                  <a:pt x="102377" y="88123"/>
                  <a:pt x="102650" y="88000"/>
                </a:cubicBezTo>
                <a:cubicBezTo>
                  <a:pt x="103320" y="87697"/>
                  <a:pt x="103470" y="83394"/>
                  <a:pt x="102857" y="82120"/>
                </a:cubicBezTo>
                <a:cubicBezTo>
                  <a:pt x="102751" y="81901"/>
                  <a:pt x="102645" y="81755"/>
                  <a:pt x="102544" y="81711"/>
                </a:cubicBezTo>
                <a:close/>
                <a:moveTo>
                  <a:pt x="0" y="82086"/>
                </a:moveTo>
                <a:lnTo>
                  <a:pt x="0" y="84690"/>
                </a:lnTo>
                <a:cubicBezTo>
                  <a:pt x="0" y="86967"/>
                  <a:pt x="66" y="87315"/>
                  <a:pt x="541" y="87528"/>
                </a:cubicBezTo>
                <a:lnTo>
                  <a:pt x="1082" y="87764"/>
                </a:lnTo>
                <a:lnTo>
                  <a:pt x="1082" y="100684"/>
                </a:lnTo>
                <a:lnTo>
                  <a:pt x="1082" y="113632"/>
                </a:lnTo>
                <a:lnTo>
                  <a:pt x="541" y="113868"/>
                </a:lnTo>
                <a:cubicBezTo>
                  <a:pt x="66" y="114081"/>
                  <a:pt x="0" y="114429"/>
                  <a:pt x="0" y="116712"/>
                </a:cubicBezTo>
                <a:lnTo>
                  <a:pt x="0" y="119315"/>
                </a:lnTo>
                <a:lnTo>
                  <a:pt x="1963" y="119315"/>
                </a:lnTo>
                <a:lnTo>
                  <a:pt x="3921" y="119315"/>
                </a:lnTo>
                <a:lnTo>
                  <a:pt x="3921" y="116712"/>
                </a:lnTo>
                <a:cubicBezTo>
                  <a:pt x="3921" y="114429"/>
                  <a:pt x="3854" y="114081"/>
                  <a:pt x="3386" y="113868"/>
                </a:cubicBezTo>
                <a:cubicBezTo>
                  <a:pt x="2850" y="113632"/>
                  <a:pt x="2845" y="113542"/>
                  <a:pt x="2845" y="108392"/>
                </a:cubicBezTo>
                <a:cubicBezTo>
                  <a:pt x="2845" y="104297"/>
                  <a:pt x="2917" y="102973"/>
                  <a:pt x="3174" y="102339"/>
                </a:cubicBezTo>
                <a:cubicBezTo>
                  <a:pt x="3681" y="101105"/>
                  <a:pt x="4094" y="103001"/>
                  <a:pt x="5199" y="111674"/>
                </a:cubicBezTo>
                <a:lnTo>
                  <a:pt x="6164" y="119315"/>
                </a:lnTo>
                <a:lnTo>
                  <a:pt x="7201" y="119315"/>
                </a:lnTo>
                <a:lnTo>
                  <a:pt x="8239" y="119315"/>
                </a:lnTo>
                <a:lnTo>
                  <a:pt x="8239" y="116712"/>
                </a:lnTo>
                <a:cubicBezTo>
                  <a:pt x="8239" y="114429"/>
                  <a:pt x="8172" y="114081"/>
                  <a:pt x="7698" y="113868"/>
                </a:cubicBezTo>
                <a:cubicBezTo>
                  <a:pt x="7257" y="113671"/>
                  <a:pt x="7040" y="112678"/>
                  <a:pt x="6437" y="108291"/>
                </a:cubicBezTo>
                <a:cubicBezTo>
                  <a:pt x="5567" y="101974"/>
                  <a:pt x="5545" y="101234"/>
                  <a:pt x="6175" y="100308"/>
                </a:cubicBezTo>
                <a:cubicBezTo>
                  <a:pt x="7319" y="98625"/>
                  <a:pt x="7770" y="90384"/>
                  <a:pt x="6950" y="86109"/>
                </a:cubicBezTo>
                <a:cubicBezTo>
                  <a:pt x="6342" y="82922"/>
                  <a:pt x="5500" y="82165"/>
                  <a:pt x="2599" y="82120"/>
                </a:cubicBezTo>
                <a:lnTo>
                  <a:pt x="0" y="82086"/>
                </a:lnTo>
                <a:close/>
                <a:moveTo>
                  <a:pt x="19039" y="82086"/>
                </a:moveTo>
                <a:lnTo>
                  <a:pt x="19039" y="84690"/>
                </a:lnTo>
                <a:cubicBezTo>
                  <a:pt x="19039" y="86917"/>
                  <a:pt x="19117" y="87321"/>
                  <a:pt x="19541" y="87528"/>
                </a:cubicBezTo>
                <a:lnTo>
                  <a:pt x="20038" y="87764"/>
                </a:lnTo>
                <a:lnTo>
                  <a:pt x="20049" y="100072"/>
                </a:lnTo>
                <a:cubicBezTo>
                  <a:pt x="20054" y="106833"/>
                  <a:pt x="19999" y="112712"/>
                  <a:pt x="19926" y="113161"/>
                </a:cubicBezTo>
                <a:cubicBezTo>
                  <a:pt x="19854" y="113610"/>
                  <a:pt x="19630" y="114008"/>
                  <a:pt x="19418" y="114008"/>
                </a:cubicBezTo>
                <a:cubicBezTo>
                  <a:pt x="19117" y="114008"/>
                  <a:pt x="19039" y="114518"/>
                  <a:pt x="19039" y="116645"/>
                </a:cubicBezTo>
                <a:lnTo>
                  <a:pt x="19039" y="119315"/>
                </a:lnTo>
                <a:lnTo>
                  <a:pt x="20188" y="119315"/>
                </a:lnTo>
                <a:cubicBezTo>
                  <a:pt x="20964" y="119315"/>
                  <a:pt x="21421" y="118950"/>
                  <a:pt x="21583" y="118199"/>
                </a:cubicBezTo>
                <a:cubicBezTo>
                  <a:pt x="21795" y="117217"/>
                  <a:pt x="21901" y="117206"/>
                  <a:pt x="22431" y="118266"/>
                </a:cubicBezTo>
                <a:cubicBezTo>
                  <a:pt x="23229" y="119870"/>
                  <a:pt x="24952" y="119332"/>
                  <a:pt x="25672" y="117251"/>
                </a:cubicBezTo>
                <a:cubicBezTo>
                  <a:pt x="26994" y="113447"/>
                  <a:pt x="27440" y="105413"/>
                  <a:pt x="26659" y="99568"/>
                </a:cubicBezTo>
                <a:cubicBezTo>
                  <a:pt x="26040" y="94917"/>
                  <a:pt x="25142" y="92729"/>
                  <a:pt x="23870" y="92734"/>
                </a:cubicBezTo>
                <a:cubicBezTo>
                  <a:pt x="23318" y="92740"/>
                  <a:pt x="22609" y="93256"/>
                  <a:pt x="22297" y="93884"/>
                </a:cubicBezTo>
                <a:cubicBezTo>
                  <a:pt x="21985" y="94518"/>
                  <a:pt x="21678" y="94833"/>
                  <a:pt x="21616" y="94597"/>
                </a:cubicBezTo>
                <a:cubicBezTo>
                  <a:pt x="21555" y="94361"/>
                  <a:pt x="21533" y="91427"/>
                  <a:pt x="21566" y="88100"/>
                </a:cubicBezTo>
                <a:lnTo>
                  <a:pt x="21628" y="82086"/>
                </a:lnTo>
                <a:lnTo>
                  <a:pt x="20328" y="82086"/>
                </a:lnTo>
                <a:lnTo>
                  <a:pt x="19039" y="82086"/>
                </a:lnTo>
                <a:close/>
                <a:moveTo>
                  <a:pt x="38274" y="82086"/>
                </a:moveTo>
                <a:lnTo>
                  <a:pt x="38274" y="84690"/>
                </a:lnTo>
                <a:cubicBezTo>
                  <a:pt x="38274" y="86967"/>
                  <a:pt x="38341" y="87315"/>
                  <a:pt x="38815" y="87528"/>
                </a:cubicBezTo>
                <a:lnTo>
                  <a:pt x="39356" y="87764"/>
                </a:lnTo>
                <a:lnTo>
                  <a:pt x="39356" y="100684"/>
                </a:lnTo>
                <a:lnTo>
                  <a:pt x="39356" y="113632"/>
                </a:lnTo>
                <a:lnTo>
                  <a:pt x="38815" y="113868"/>
                </a:lnTo>
                <a:cubicBezTo>
                  <a:pt x="38341" y="114081"/>
                  <a:pt x="38274" y="114434"/>
                  <a:pt x="38274" y="116746"/>
                </a:cubicBezTo>
                <a:lnTo>
                  <a:pt x="38274" y="119349"/>
                </a:lnTo>
                <a:lnTo>
                  <a:pt x="42196" y="119281"/>
                </a:lnTo>
                <a:lnTo>
                  <a:pt x="46123" y="119214"/>
                </a:lnTo>
                <a:lnTo>
                  <a:pt x="46123" y="113127"/>
                </a:lnTo>
                <a:lnTo>
                  <a:pt x="46123" y="107074"/>
                </a:lnTo>
                <a:lnTo>
                  <a:pt x="45487" y="107309"/>
                </a:lnTo>
                <a:cubicBezTo>
                  <a:pt x="44901" y="107528"/>
                  <a:pt x="44834" y="107809"/>
                  <a:pt x="44745" y="110591"/>
                </a:cubicBezTo>
                <a:lnTo>
                  <a:pt x="44650" y="113632"/>
                </a:lnTo>
                <a:lnTo>
                  <a:pt x="42887" y="113632"/>
                </a:lnTo>
                <a:lnTo>
                  <a:pt x="41119" y="113632"/>
                </a:lnTo>
                <a:lnTo>
                  <a:pt x="41119" y="108291"/>
                </a:lnTo>
                <a:lnTo>
                  <a:pt x="41119" y="102984"/>
                </a:lnTo>
                <a:lnTo>
                  <a:pt x="42737" y="102743"/>
                </a:lnTo>
                <a:lnTo>
                  <a:pt x="44360" y="102541"/>
                </a:lnTo>
                <a:lnTo>
                  <a:pt x="44360" y="99938"/>
                </a:lnTo>
                <a:lnTo>
                  <a:pt x="44360" y="97335"/>
                </a:lnTo>
                <a:lnTo>
                  <a:pt x="42737" y="97133"/>
                </a:lnTo>
                <a:lnTo>
                  <a:pt x="41119" y="96897"/>
                </a:lnTo>
                <a:lnTo>
                  <a:pt x="41119" y="92330"/>
                </a:lnTo>
                <a:lnTo>
                  <a:pt x="41119" y="87764"/>
                </a:lnTo>
                <a:lnTo>
                  <a:pt x="42887" y="87764"/>
                </a:lnTo>
                <a:lnTo>
                  <a:pt x="44650" y="87764"/>
                </a:lnTo>
                <a:lnTo>
                  <a:pt x="44712" y="90642"/>
                </a:lnTo>
                <a:cubicBezTo>
                  <a:pt x="44767" y="93335"/>
                  <a:pt x="44812" y="93481"/>
                  <a:pt x="45448" y="93481"/>
                </a:cubicBezTo>
                <a:lnTo>
                  <a:pt x="46123" y="93481"/>
                </a:lnTo>
                <a:lnTo>
                  <a:pt x="46123" y="87764"/>
                </a:lnTo>
                <a:lnTo>
                  <a:pt x="46123" y="82086"/>
                </a:lnTo>
                <a:lnTo>
                  <a:pt x="42196" y="82086"/>
                </a:lnTo>
                <a:lnTo>
                  <a:pt x="38274" y="82086"/>
                </a:lnTo>
                <a:close/>
                <a:moveTo>
                  <a:pt x="47869" y="82086"/>
                </a:moveTo>
                <a:lnTo>
                  <a:pt x="47925" y="84521"/>
                </a:lnTo>
                <a:cubicBezTo>
                  <a:pt x="47975" y="86401"/>
                  <a:pt x="48098" y="87051"/>
                  <a:pt x="48477" y="87394"/>
                </a:cubicBezTo>
                <a:lnTo>
                  <a:pt x="48962" y="87831"/>
                </a:lnTo>
                <a:lnTo>
                  <a:pt x="48962" y="100718"/>
                </a:lnTo>
                <a:lnTo>
                  <a:pt x="48962" y="113632"/>
                </a:lnTo>
                <a:lnTo>
                  <a:pt x="48427" y="113868"/>
                </a:lnTo>
                <a:cubicBezTo>
                  <a:pt x="47981" y="114070"/>
                  <a:pt x="47891" y="114474"/>
                  <a:pt x="47891" y="116201"/>
                </a:cubicBezTo>
                <a:cubicBezTo>
                  <a:pt x="47891" y="117363"/>
                  <a:pt x="47953" y="118530"/>
                  <a:pt x="48025" y="118810"/>
                </a:cubicBezTo>
                <a:cubicBezTo>
                  <a:pt x="48098" y="119085"/>
                  <a:pt x="48884" y="119315"/>
                  <a:pt x="49782" y="119315"/>
                </a:cubicBezTo>
                <a:lnTo>
                  <a:pt x="51422" y="119315"/>
                </a:lnTo>
                <a:lnTo>
                  <a:pt x="51422" y="116712"/>
                </a:lnTo>
                <a:cubicBezTo>
                  <a:pt x="51422" y="114586"/>
                  <a:pt x="51339" y="114070"/>
                  <a:pt x="50982" y="113868"/>
                </a:cubicBezTo>
                <a:cubicBezTo>
                  <a:pt x="50541" y="113626"/>
                  <a:pt x="50547" y="113548"/>
                  <a:pt x="50491" y="97840"/>
                </a:cubicBezTo>
                <a:lnTo>
                  <a:pt x="50430" y="82086"/>
                </a:lnTo>
                <a:lnTo>
                  <a:pt x="49146" y="82086"/>
                </a:lnTo>
                <a:lnTo>
                  <a:pt x="47869" y="82086"/>
                </a:lnTo>
                <a:close/>
                <a:moveTo>
                  <a:pt x="13003" y="82187"/>
                </a:moveTo>
                <a:cubicBezTo>
                  <a:pt x="12914" y="82165"/>
                  <a:pt x="12808" y="82171"/>
                  <a:pt x="12691" y="82221"/>
                </a:cubicBezTo>
                <a:cubicBezTo>
                  <a:pt x="12172" y="82412"/>
                  <a:pt x="12060" y="82821"/>
                  <a:pt x="12010" y="84555"/>
                </a:cubicBezTo>
                <a:cubicBezTo>
                  <a:pt x="11926" y="87304"/>
                  <a:pt x="11307" y="88628"/>
                  <a:pt x="10649" y="87461"/>
                </a:cubicBezTo>
                <a:cubicBezTo>
                  <a:pt x="10247" y="86754"/>
                  <a:pt x="10086" y="86816"/>
                  <a:pt x="9784" y="87865"/>
                </a:cubicBezTo>
                <a:cubicBezTo>
                  <a:pt x="9371" y="89312"/>
                  <a:pt x="9310" y="91248"/>
                  <a:pt x="9634" y="92499"/>
                </a:cubicBezTo>
                <a:cubicBezTo>
                  <a:pt x="9985" y="93845"/>
                  <a:pt x="9628" y="96583"/>
                  <a:pt x="8998" y="97436"/>
                </a:cubicBezTo>
                <a:cubicBezTo>
                  <a:pt x="8501" y="98109"/>
                  <a:pt x="8423" y="98535"/>
                  <a:pt x="8473" y="100583"/>
                </a:cubicBezTo>
                <a:cubicBezTo>
                  <a:pt x="8524" y="102406"/>
                  <a:pt x="8646" y="103029"/>
                  <a:pt x="8992" y="103220"/>
                </a:cubicBezTo>
                <a:cubicBezTo>
                  <a:pt x="9238" y="103354"/>
                  <a:pt x="9544" y="104302"/>
                  <a:pt x="9662" y="105312"/>
                </a:cubicBezTo>
                <a:cubicBezTo>
                  <a:pt x="9840" y="106810"/>
                  <a:pt x="9807" y="107438"/>
                  <a:pt x="9522" y="108661"/>
                </a:cubicBezTo>
                <a:cubicBezTo>
                  <a:pt x="9193" y="110070"/>
                  <a:pt x="9193" y="110283"/>
                  <a:pt x="9494" y="112078"/>
                </a:cubicBezTo>
                <a:cubicBezTo>
                  <a:pt x="9862" y="114232"/>
                  <a:pt x="10041" y="114412"/>
                  <a:pt x="10588" y="113093"/>
                </a:cubicBezTo>
                <a:cubicBezTo>
                  <a:pt x="10900" y="112336"/>
                  <a:pt x="11039" y="112437"/>
                  <a:pt x="11369" y="113598"/>
                </a:cubicBezTo>
                <a:cubicBezTo>
                  <a:pt x="11592" y="114378"/>
                  <a:pt x="11770" y="115764"/>
                  <a:pt x="11770" y="116712"/>
                </a:cubicBezTo>
                <a:cubicBezTo>
                  <a:pt x="11770" y="117654"/>
                  <a:pt x="11882" y="118597"/>
                  <a:pt x="12016" y="118810"/>
                </a:cubicBezTo>
                <a:cubicBezTo>
                  <a:pt x="12618" y="119747"/>
                  <a:pt x="13092" y="119242"/>
                  <a:pt x="13304" y="117419"/>
                </a:cubicBezTo>
                <a:cubicBezTo>
                  <a:pt x="13561" y="115248"/>
                  <a:pt x="14331" y="114816"/>
                  <a:pt x="14721" y="116645"/>
                </a:cubicBezTo>
                <a:cubicBezTo>
                  <a:pt x="15028" y="118092"/>
                  <a:pt x="15307" y="118092"/>
                  <a:pt x="15854" y="116611"/>
                </a:cubicBezTo>
                <a:cubicBezTo>
                  <a:pt x="16216" y="115629"/>
                  <a:pt x="16255" y="115147"/>
                  <a:pt x="16082" y="113868"/>
                </a:cubicBezTo>
                <a:cubicBezTo>
                  <a:pt x="15781" y="111719"/>
                  <a:pt x="16490" y="108729"/>
                  <a:pt x="17181" y="109239"/>
                </a:cubicBezTo>
                <a:cubicBezTo>
                  <a:pt x="17561" y="109520"/>
                  <a:pt x="17700" y="109194"/>
                  <a:pt x="17868" y="107511"/>
                </a:cubicBezTo>
                <a:cubicBezTo>
                  <a:pt x="18041" y="105761"/>
                  <a:pt x="18001" y="105133"/>
                  <a:pt x="17667" y="103758"/>
                </a:cubicBezTo>
                <a:cubicBezTo>
                  <a:pt x="17154" y="101638"/>
                  <a:pt x="17154" y="99091"/>
                  <a:pt x="17678" y="98014"/>
                </a:cubicBezTo>
                <a:cubicBezTo>
                  <a:pt x="17996" y="97346"/>
                  <a:pt x="18057" y="96718"/>
                  <a:pt x="17957" y="95136"/>
                </a:cubicBezTo>
                <a:cubicBezTo>
                  <a:pt x="17806" y="92830"/>
                  <a:pt x="17527" y="91915"/>
                  <a:pt x="17137" y="92499"/>
                </a:cubicBezTo>
                <a:cubicBezTo>
                  <a:pt x="16986" y="92718"/>
                  <a:pt x="16685" y="92302"/>
                  <a:pt x="16473" y="91551"/>
                </a:cubicBezTo>
                <a:cubicBezTo>
                  <a:pt x="16183" y="90530"/>
                  <a:pt x="16116" y="89582"/>
                  <a:pt x="16200" y="87798"/>
                </a:cubicBezTo>
                <a:cubicBezTo>
                  <a:pt x="16300" y="85795"/>
                  <a:pt x="16239" y="85267"/>
                  <a:pt x="15809" y="84381"/>
                </a:cubicBezTo>
                <a:cubicBezTo>
                  <a:pt x="15357" y="83444"/>
                  <a:pt x="15262" y="83483"/>
                  <a:pt x="14866" y="84892"/>
                </a:cubicBezTo>
                <a:cubicBezTo>
                  <a:pt x="14342" y="86754"/>
                  <a:pt x="13656" y="86143"/>
                  <a:pt x="13449" y="83607"/>
                </a:cubicBezTo>
                <a:cubicBezTo>
                  <a:pt x="13366" y="82653"/>
                  <a:pt x="13260" y="82249"/>
                  <a:pt x="13003" y="82187"/>
                </a:cubicBezTo>
                <a:close/>
                <a:moveTo>
                  <a:pt x="72844" y="85127"/>
                </a:moveTo>
                <a:cubicBezTo>
                  <a:pt x="72515" y="85127"/>
                  <a:pt x="71639" y="89481"/>
                  <a:pt x="71639" y="91113"/>
                </a:cubicBezTo>
                <a:cubicBezTo>
                  <a:pt x="71639" y="92213"/>
                  <a:pt x="71494" y="92992"/>
                  <a:pt x="71243" y="93245"/>
                </a:cubicBezTo>
                <a:cubicBezTo>
                  <a:pt x="70708" y="93784"/>
                  <a:pt x="70696" y="97711"/>
                  <a:pt x="71226" y="98249"/>
                </a:cubicBezTo>
                <a:cubicBezTo>
                  <a:pt x="71567" y="98591"/>
                  <a:pt x="71611" y="99511"/>
                  <a:pt x="71673" y="107887"/>
                </a:cubicBezTo>
                <a:cubicBezTo>
                  <a:pt x="71728" y="116011"/>
                  <a:pt x="71784" y="117290"/>
                  <a:pt x="72119" y="118232"/>
                </a:cubicBezTo>
                <a:cubicBezTo>
                  <a:pt x="72325" y="118827"/>
                  <a:pt x="72883" y="119315"/>
                  <a:pt x="73346" y="119315"/>
                </a:cubicBezTo>
                <a:cubicBezTo>
                  <a:pt x="74183" y="119315"/>
                  <a:pt x="74194" y="119270"/>
                  <a:pt x="74194" y="116645"/>
                </a:cubicBezTo>
                <a:cubicBezTo>
                  <a:pt x="74194" y="114586"/>
                  <a:pt x="74110" y="114008"/>
                  <a:pt x="73837" y="114008"/>
                </a:cubicBezTo>
                <a:cubicBezTo>
                  <a:pt x="73179" y="114008"/>
                  <a:pt x="73017" y="112381"/>
                  <a:pt x="73017" y="106025"/>
                </a:cubicBezTo>
                <a:cubicBezTo>
                  <a:pt x="73017" y="99674"/>
                  <a:pt x="73179" y="98047"/>
                  <a:pt x="73837" y="98047"/>
                </a:cubicBezTo>
                <a:cubicBezTo>
                  <a:pt x="74094" y="98047"/>
                  <a:pt x="74194" y="97453"/>
                  <a:pt x="74194" y="95814"/>
                </a:cubicBezTo>
                <a:cubicBezTo>
                  <a:pt x="74194" y="93946"/>
                  <a:pt x="74105" y="93548"/>
                  <a:pt x="73653" y="93346"/>
                </a:cubicBezTo>
                <a:cubicBezTo>
                  <a:pt x="73151" y="93122"/>
                  <a:pt x="73106" y="92807"/>
                  <a:pt x="73050" y="89082"/>
                </a:cubicBezTo>
                <a:cubicBezTo>
                  <a:pt x="73017" y="86889"/>
                  <a:pt x="72922" y="85127"/>
                  <a:pt x="72844" y="85127"/>
                </a:cubicBezTo>
                <a:close/>
                <a:moveTo>
                  <a:pt x="2845" y="87023"/>
                </a:moveTo>
                <a:lnTo>
                  <a:pt x="3994" y="87057"/>
                </a:lnTo>
                <a:cubicBezTo>
                  <a:pt x="4959" y="87074"/>
                  <a:pt x="5210" y="87326"/>
                  <a:pt x="5522" y="88813"/>
                </a:cubicBezTo>
                <a:cubicBezTo>
                  <a:pt x="6019" y="91197"/>
                  <a:pt x="5985" y="93172"/>
                  <a:pt x="5405" y="95405"/>
                </a:cubicBezTo>
                <a:cubicBezTo>
                  <a:pt x="5020" y="96897"/>
                  <a:pt x="4719" y="97267"/>
                  <a:pt x="3921" y="97267"/>
                </a:cubicBezTo>
                <a:cubicBezTo>
                  <a:pt x="2766" y="97267"/>
                  <a:pt x="2694" y="96908"/>
                  <a:pt x="2783" y="91113"/>
                </a:cubicBezTo>
                <a:lnTo>
                  <a:pt x="2845" y="87023"/>
                </a:lnTo>
                <a:close/>
                <a:moveTo>
                  <a:pt x="13589" y="88914"/>
                </a:moveTo>
                <a:cubicBezTo>
                  <a:pt x="14085" y="89099"/>
                  <a:pt x="14587" y="89817"/>
                  <a:pt x="15050" y="91113"/>
                </a:cubicBezTo>
                <a:cubicBezTo>
                  <a:pt x="16897" y="96291"/>
                  <a:pt x="16802" y="106389"/>
                  <a:pt x="14866" y="110962"/>
                </a:cubicBezTo>
                <a:cubicBezTo>
                  <a:pt x="13979" y="113054"/>
                  <a:pt x="12613" y="112964"/>
                  <a:pt x="11753" y="110760"/>
                </a:cubicBezTo>
                <a:cubicBezTo>
                  <a:pt x="10872" y="108499"/>
                  <a:pt x="10119" y="102676"/>
                  <a:pt x="10281" y="99366"/>
                </a:cubicBezTo>
                <a:cubicBezTo>
                  <a:pt x="10615" y="92504"/>
                  <a:pt x="12088" y="88364"/>
                  <a:pt x="13589" y="88914"/>
                </a:cubicBezTo>
                <a:close/>
                <a:moveTo>
                  <a:pt x="56744" y="92701"/>
                </a:moveTo>
                <a:cubicBezTo>
                  <a:pt x="56214" y="92807"/>
                  <a:pt x="55673" y="93385"/>
                  <a:pt x="55149" y="94462"/>
                </a:cubicBezTo>
                <a:cubicBezTo>
                  <a:pt x="53157" y="98541"/>
                  <a:pt x="52767" y="110260"/>
                  <a:pt x="54435" y="116201"/>
                </a:cubicBezTo>
                <a:cubicBezTo>
                  <a:pt x="54714" y="117206"/>
                  <a:pt x="55367" y="118440"/>
                  <a:pt x="55880" y="118978"/>
                </a:cubicBezTo>
                <a:cubicBezTo>
                  <a:pt x="57068" y="120218"/>
                  <a:pt x="57163" y="120246"/>
                  <a:pt x="58184" y="119248"/>
                </a:cubicBezTo>
                <a:cubicBezTo>
                  <a:pt x="58981" y="118468"/>
                  <a:pt x="60449" y="114591"/>
                  <a:pt x="60449" y="113262"/>
                </a:cubicBezTo>
                <a:cubicBezTo>
                  <a:pt x="60449" y="112925"/>
                  <a:pt x="60203" y="112269"/>
                  <a:pt x="59891" y="111775"/>
                </a:cubicBezTo>
                <a:cubicBezTo>
                  <a:pt x="59394" y="110978"/>
                  <a:pt x="59238" y="111107"/>
                  <a:pt x="58585" y="112824"/>
                </a:cubicBezTo>
                <a:cubicBezTo>
                  <a:pt x="57475" y="115730"/>
                  <a:pt x="56482" y="115478"/>
                  <a:pt x="55612" y="112112"/>
                </a:cubicBezTo>
                <a:cubicBezTo>
                  <a:pt x="55233" y="110659"/>
                  <a:pt x="54982" y="109127"/>
                  <a:pt x="55054" y="108695"/>
                </a:cubicBezTo>
                <a:cubicBezTo>
                  <a:pt x="55127" y="108230"/>
                  <a:pt x="56192" y="107921"/>
                  <a:pt x="57721" y="107921"/>
                </a:cubicBezTo>
                <a:cubicBezTo>
                  <a:pt x="60577" y="107921"/>
                  <a:pt x="60622" y="107837"/>
                  <a:pt x="60264" y="102709"/>
                </a:cubicBezTo>
                <a:cubicBezTo>
                  <a:pt x="59813" y="96213"/>
                  <a:pt x="58340" y="92381"/>
                  <a:pt x="56744" y="92701"/>
                </a:cubicBezTo>
                <a:close/>
                <a:moveTo>
                  <a:pt x="80805" y="92701"/>
                </a:moveTo>
                <a:cubicBezTo>
                  <a:pt x="80448" y="92701"/>
                  <a:pt x="79834" y="93385"/>
                  <a:pt x="79427" y="94187"/>
                </a:cubicBezTo>
                <a:cubicBezTo>
                  <a:pt x="78808" y="95405"/>
                  <a:pt x="78663" y="95461"/>
                  <a:pt x="78573" y="94563"/>
                </a:cubicBezTo>
                <a:cubicBezTo>
                  <a:pt x="78495" y="93784"/>
                  <a:pt x="78121" y="93481"/>
                  <a:pt x="77229" y="93481"/>
                </a:cubicBezTo>
                <a:lnTo>
                  <a:pt x="75979" y="93481"/>
                </a:lnTo>
                <a:lnTo>
                  <a:pt x="75996" y="95713"/>
                </a:lnTo>
                <a:cubicBezTo>
                  <a:pt x="76013" y="97643"/>
                  <a:pt x="76102" y="97980"/>
                  <a:pt x="76626" y="98182"/>
                </a:cubicBezTo>
                <a:lnTo>
                  <a:pt x="77229" y="98417"/>
                </a:lnTo>
                <a:lnTo>
                  <a:pt x="77229" y="106025"/>
                </a:lnTo>
                <a:lnTo>
                  <a:pt x="77229" y="113632"/>
                </a:lnTo>
                <a:lnTo>
                  <a:pt x="76693" y="113868"/>
                </a:lnTo>
                <a:cubicBezTo>
                  <a:pt x="76147" y="114115"/>
                  <a:pt x="75773" y="116774"/>
                  <a:pt x="76052" y="118502"/>
                </a:cubicBezTo>
                <a:cubicBezTo>
                  <a:pt x="76130" y="118984"/>
                  <a:pt x="77000" y="119315"/>
                  <a:pt x="78233" y="119315"/>
                </a:cubicBezTo>
                <a:lnTo>
                  <a:pt x="80280" y="119315"/>
                </a:lnTo>
                <a:lnTo>
                  <a:pt x="80280" y="116712"/>
                </a:lnTo>
                <a:cubicBezTo>
                  <a:pt x="80280" y="114238"/>
                  <a:pt x="80236" y="114092"/>
                  <a:pt x="79538" y="113868"/>
                </a:cubicBezTo>
                <a:lnTo>
                  <a:pt x="78796" y="113632"/>
                </a:lnTo>
                <a:lnTo>
                  <a:pt x="78830" y="108056"/>
                </a:lnTo>
                <a:cubicBezTo>
                  <a:pt x="78863" y="101295"/>
                  <a:pt x="79243" y="99231"/>
                  <a:pt x="80587" y="98451"/>
                </a:cubicBezTo>
                <a:cubicBezTo>
                  <a:pt x="81418" y="97969"/>
                  <a:pt x="81446" y="97845"/>
                  <a:pt x="81446" y="95338"/>
                </a:cubicBezTo>
                <a:cubicBezTo>
                  <a:pt x="81446" y="92892"/>
                  <a:pt x="81407" y="92701"/>
                  <a:pt x="80805" y="92701"/>
                </a:cubicBezTo>
                <a:close/>
                <a:moveTo>
                  <a:pt x="33153" y="92768"/>
                </a:moveTo>
                <a:cubicBezTo>
                  <a:pt x="32969" y="92757"/>
                  <a:pt x="32762" y="92774"/>
                  <a:pt x="32511" y="92835"/>
                </a:cubicBezTo>
                <a:cubicBezTo>
                  <a:pt x="31027" y="93200"/>
                  <a:pt x="30146" y="95349"/>
                  <a:pt x="29616" y="99870"/>
                </a:cubicBezTo>
                <a:cubicBezTo>
                  <a:pt x="28684" y="107820"/>
                  <a:pt x="29527" y="116207"/>
                  <a:pt x="31535" y="118978"/>
                </a:cubicBezTo>
                <a:cubicBezTo>
                  <a:pt x="32004" y="119624"/>
                  <a:pt x="32344" y="119955"/>
                  <a:pt x="32684" y="119988"/>
                </a:cubicBezTo>
                <a:cubicBezTo>
                  <a:pt x="33024" y="120028"/>
                  <a:pt x="33348" y="119769"/>
                  <a:pt x="33772" y="119214"/>
                </a:cubicBezTo>
                <a:cubicBezTo>
                  <a:pt x="35429" y="117043"/>
                  <a:pt x="36171" y="113088"/>
                  <a:pt x="36182" y="106395"/>
                </a:cubicBezTo>
                <a:cubicBezTo>
                  <a:pt x="36193" y="100841"/>
                  <a:pt x="35624" y="96684"/>
                  <a:pt x="34542" y="94328"/>
                </a:cubicBezTo>
                <a:cubicBezTo>
                  <a:pt x="34034" y="93217"/>
                  <a:pt x="33711" y="92807"/>
                  <a:pt x="33153" y="92768"/>
                </a:cubicBezTo>
                <a:close/>
                <a:moveTo>
                  <a:pt x="86305" y="92768"/>
                </a:moveTo>
                <a:cubicBezTo>
                  <a:pt x="85625" y="92645"/>
                  <a:pt x="84944" y="93144"/>
                  <a:pt x="84369" y="94395"/>
                </a:cubicBezTo>
                <a:cubicBezTo>
                  <a:pt x="82913" y="97565"/>
                  <a:pt x="82277" y="104858"/>
                  <a:pt x="82902" y="111231"/>
                </a:cubicBezTo>
                <a:cubicBezTo>
                  <a:pt x="83298" y="115231"/>
                  <a:pt x="83912" y="117587"/>
                  <a:pt x="84922" y="118978"/>
                </a:cubicBezTo>
                <a:cubicBezTo>
                  <a:pt x="85379" y="119612"/>
                  <a:pt x="85708" y="119943"/>
                  <a:pt x="86043" y="119988"/>
                </a:cubicBezTo>
                <a:cubicBezTo>
                  <a:pt x="86378" y="120039"/>
                  <a:pt x="86718" y="119786"/>
                  <a:pt x="87187" y="119281"/>
                </a:cubicBezTo>
                <a:cubicBezTo>
                  <a:pt x="89412" y="116892"/>
                  <a:pt x="90366" y="106272"/>
                  <a:pt x="89078" y="98215"/>
                </a:cubicBezTo>
                <a:cubicBezTo>
                  <a:pt x="88553" y="94934"/>
                  <a:pt x="87438" y="92976"/>
                  <a:pt x="86305" y="92768"/>
                </a:cubicBezTo>
                <a:close/>
                <a:moveTo>
                  <a:pt x="109434" y="92835"/>
                </a:moveTo>
                <a:cubicBezTo>
                  <a:pt x="108580" y="92723"/>
                  <a:pt x="108329" y="93093"/>
                  <a:pt x="107794" y="94255"/>
                </a:cubicBezTo>
                <a:cubicBezTo>
                  <a:pt x="106232" y="97660"/>
                  <a:pt x="105657" y="106300"/>
                  <a:pt x="106555" y="113093"/>
                </a:cubicBezTo>
                <a:cubicBezTo>
                  <a:pt x="107018" y="116605"/>
                  <a:pt x="107325" y="117654"/>
                  <a:pt x="108290" y="119046"/>
                </a:cubicBezTo>
                <a:cubicBezTo>
                  <a:pt x="109707" y="121082"/>
                  <a:pt x="111576" y="118978"/>
                  <a:pt x="112268" y="114580"/>
                </a:cubicBezTo>
                <a:cubicBezTo>
                  <a:pt x="112697" y="111831"/>
                  <a:pt x="112658" y="111298"/>
                  <a:pt x="111961" y="110625"/>
                </a:cubicBezTo>
                <a:cubicBezTo>
                  <a:pt x="111570" y="110244"/>
                  <a:pt x="111303" y="110659"/>
                  <a:pt x="110778" y="112448"/>
                </a:cubicBezTo>
                <a:cubicBezTo>
                  <a:pt x="109891" y="115461"/>
                  <a:pt x="109093" y="115500"/>
                  <a:pt x="108340" y="112583"/>
                </a:cubicBezTo>
                <a:cubicBezTo>
                  <a:pt x="107208" y="108196"/>
                  <a:pt x="107459" y="100572"/>
                  <a:pt x="108815" y="98384"/>
                </a:cubicBezTo>
                <a:cubicBezTo>
                  <a:pt x="109188" y="97772"/>
                  <a:pt x="109657" y="97509"/>
                  <a:pt x="109852" y="97772"/>
                </a:cubicBezTo>
                <a:cubicBezTo>
                  <a:pt x="110360" y="98474"/>
                  <a:pt x="111091" y="101155"/>
                  <a:pt x="111091" y="102339"/>
                </a:cubicBezTo>
                <a:cubicBezTo>
                  <a:pt x="111091" y="102984"/>
                  <a:pt x="111336" y="103354"/>
                  <a:pt x="111777" y="103354"/>
                </a:cubicBezTo>
                <a:lnTo>
                  <a:pt x="112468" y="103354"/>
                </a:lnTo>
                <a:lnTo>
                  <a:pt x="112468" y="98518"/>
                </a:lnTo>
                <a:lnTo>
                  <a:pt x="112468" y="93649"/>
                </a:lnTo>
                <a:lnTo>
                  <a:pt x="110516" y="93110"/>
                </a:lnTo>
                <a:cubicBezTo>
                  <a:pt x="110064" y="92981"/>
                  <a:pt x="109718" y="92875"/>
                  <a:pt x="109434" y="92835"/>
                </a:cubicBezTo>
                <a:close/>
                <a:moveTo>
                  <a:pt x="65876" y="92903"/>
                </a:moveTo>
                <a:cubicBezTo>
                  <a:pt x="65073" y="92802"/>
                  <a:pt x="64733" y="93088"/>
                  <a:pt x="64275" y="93918"/>
                </a:cubicBezTo>
                <a:cubicBezTo>
                  <a:pt x="61743" y="98580"/>
                  <a:pt x="61999" y="115197"/>
                  <a:pt x="64672" y="118978"/>
                </a:cubicBezTo>
                <a:cubicBezTo>
                  <a:pt x="66178" y="121110"/>
                  <a:pt x="68019" y="118911"/>
                  <a:pt x="68749" y="114075"/>
                </a:cubicBezTo>
                <a:lnTo>
                  <a:pt x="69101" y="111741"/>
                </a:lnTo>
                <a:lnTo>
                  <a:pt x="68482" y="110760"/>
                </a:lnTo>
                <a:cubicBezTo>
                  <a:pt x="67890" y="109828"/>
                  <a:pt x="67829" y="109918"/>
                  <a:pt x="67215" y="112280"/>
                </a:cubicBezTo>
                <a:cubicBezTo>
                  <a:pt x="66206" y="116207"/>
                  <a:pt x="64962" y="115315"/>
                  <a:pt x="64275" y="110182"/>
                </a:cubicBezTo>
                <a:cubicBezTo>
                  <a:pt x="63673" y="105654"/>
                  <a:pt x="64130" y="100218"/>
                  <a:pt x="65263" y="98384"/>
                </a:cubicBezTo>
                <a:cubicBezTo>
                  <a:pt x="66111" y="97009"/>
                  <a:pt x="66819" y="97929"/>
                  <a:pt x="67277" y="101054"/>
                </a:cubicBezTo>
                <a:cubicBezTo>
                  <a:pt x="67522" y="102720"/>
                  <a:pt x="67756" y="103349"/>
                  <a:pt x="68153" y="103354"/>
                </a:cubicBezTo>
                <a:cubicBezTo>
                  <a:pt x="68682" y="103360"/>
                  <a:pt x="68688" y="103304"/>
                  <a:pt x="68688" y="98518"/>
                </a:cubicBezTo>
                <a:lnTo>
                  <a:pt x="68688" y="93649"/>
                </a:lnTo>
                <a:lnTo>
                  <a:pt x="66853" y="93110"/>
                </a:lnTo>
                <a:cubicBezTo>
                  <a:pt x="66462" y="92992"/>
                  <a:pt x="66139" y="92936"/>
                  <a:pt x="65876" y="92903"/>
                </a:cubicBezTo>
                <a:close/>
                <a:moveTo>
                  <a:pt x="96743" y="93004"/>
                </a:moveTo>
                <a:cubicBezTo>
                  <a:pt x="96302" y="92824"/>
                  <a:pt x="95794" y="93049"/>
                  <a:pt x="95331" y="93750"/>
                </a:cubicBezTo>
                <a:cubicBezTo>
                  <a:pt x="94790" y="94569"/>
                  <a:pt x="94461" y="94732"/>
                  <a:pt x="94327" y="94221"/>
                </a:cubicBezTo>
                <a:cubicBezTo>
                  <a:pt x="94221" y="93806"/>
                  <a:pt x="93568" y="93481"/>
                  <a:pt x="92888" y="93481"/>
                </a:cubicBezTo>
                <a:lnTo>
                  <a:pt x="91661" y="93481"/>
                </a:lnTo>
                <a:lnTo>
                  <a:pt x="91661" y="95747"/>
                </a:lnTo>
                <a:cubicBezTo>
                  <a:pt x="91661" y="97436"/>
                  <a:pt x="91750" y="98047"/>
                  <a:pt x="92006" y="98047"/>
                </a:cubicBezTo>
                <a:cubicBezTo>
                  <a:pt x="92665" y="98047"/>
                  <a:pt x="92838" y="99674"/>
                  <a:pt x="92838" y="106025"/>
                </a:cubicBezTo>
                <a:cubicBezTo>
                  <a:pt x="92838" y="112381"/>
                  <a:pt x="92665" y="114008"/>
                  <a:pt x="92006" y="114008"/>
                </a:cubicBezTo>
                <a:cubicBezTo>
                  <a:pt x="91739" y="114008"/>
                  <a:pt x="91661" y="114580"/>
                  <a:pt x="91661" y="116577"/>
                </a:cubicBezTo>
                <a:lnTo>
                  <a:pt x="91661" y="119214"/>
                </a:lnTo>
                <a:lnTo>
                  <a:pt x="93474" y="119079"/>
                </a:lnTo>
                <a:lnTo>
                  <a:pt x="95287" y="118945"/>
                </a:lnTo>
                <a:lnTo>
                  <a:pt x="95348" y="116510"/>
                </a:lnTo>
                <a:cubicBezTo>
                  <a:pt x="95404" y="114356"/>
                  <a:pt x="95354" y="114086"/>
                  <a:pt x="94863" y="113868"/>
                </a:cubicBezTo>
                <a:cubicBezTo>
                  <a:pt x="94310" y="113626"/>
                  <a:pt x="94305" y="113582"/>
                  <a:pt x="94249" y="107343"/>
                </a:cubicBezTo>
                <a:lnTo>
                  <a:pt x="94199" y="101088"/>
                </a:lnTo>
                <a:lnTo>
                  <a:pt x="94846" y="99568"/>
                </a:lnTo>
                <a:cubicBezTo>
                  <a:pt x="95577" y="97834"/>
                  <a:pt x="96179" y="97621"/>
                  <a:pt x="96525" y="98956"/>
                </a:cubicBezTo>
                <a:cubicBezTo>
                  <a:pt x="96687" y="99573"/>
                  <a:pt x="96759" y="103063"/>
                  <a:pt x="96759" y="109643"/>
                </a:cubicBezTo>
                <a:lnTo>
                  <a:pt x="96759" y="119382"/>
                </a:lnTo>
                <a:lnTo>
                  <a:pt x="97992" y="119180"/>
                </a:lnTo>
                <a:cubicBezTo>
                  <a:pt x="99214" y="118956"/>
                  <a:pt x="99214" y="118911"/>
                  <a:pt x="99275" y="116510"/>
                </a:cubicBezTo>
                <a:cubicBezTo>
                  <a:pt x="99325" y="114356"/>
                  <a:pt x="99275" y="114086"/>
                  <a:pt x="98784" y="113868"/>
                </a:cubicBezTo>
                <a:lnTo>
                  <a:pt x="98238" y="113632"/>
                </a:lnTo>
                <a:lnTo>
                  <a:pt x="98137" y="104807"/>
                </a:lnTo>
                <a:cubicBezTo>
                  <a:pt x="98076" y="99018"/>
                  <a:pt x="97948" y="95539"/>
                  <a:pt x="97775" y="94732"/>
                </a:cubicBezTo>
                <a:cubicBezTo>
                  <a:pt x="97563" y="93755"/>
                  <a:pt x="97183" y="93183"/>
                  <a:pt x="96743" y="93004"/>
                </a:cubicBezTo>
                <a:close/>
                <a:moveTo>
                  <a:pt x="117182" y="93037"/>
                </a:moveTo>
                <a:cubicBezTo>
                  <a:pt x="115308" y="92992"/>
                  <a:pt x="114622" y="95208"/>
                  <a:pt x="114622" y="100718"/>
                </a:cubicBezTo>
                <a:cubicBezTo>
                  <a:pt x="114622" y="104319"/>
                  <a:pt x="115436" y="107596"/>
                  <a:pt x="116507" y="108291"/>
                </a:cubicBezTo>
                <a:cubicBezTo>
                  <a:pt x="117740" y="109093"/>
                  <a:pt x="118209" y="109817"/>
                  <a:pt x="118432" y="111231"/>
                </a:cubicBezTo>
                <a:cubicBezTo>
                  <a:pt x="118599" y="112274"/>
                  <a:pt x="118566" y="112807"/>
                  <a:pt x="118265" y="113666"/>
                </a:cubicBezTo>
                <a:cubicBezTo>
                  <a:pt x="117640" y="115472"/>
                  <a:pt x="116820" y="115012"/>
                  <a:pt x="116167" y="112482"/>
                </a:cubicBezTo>
                <a:cubicBezTo>
                  <a:pt x="115832" y="111203"/>
                  <a:pt x="115369" y="110182"/>
                  <a:pt x="115102" y="110182"/>
                </a:cubicBezTo>
                <a:cubicBezTo>
                  <a:pt x="114655" y="110182"/>
                  <a:pt x="114622" y="110462"/>
                  <a:pt x="114622" y="114244"/>
                </a:cubicBezTo>
                <a:cubicBezTo>
                  <a:pt x="114622" y="116471"/>
                  <a:pt x="114678" y="118490"/>
                  <a:pt x="114745" y="118737"/>
                </a:cubicBezTo>
                <a:cubicBezTo>
                  <a:pt x="114806" y="118990"/>
                  <a:pt x="115765" y="119152"/>
                  <a:pt x="116881" y="119079"/>
                </a:cubicBezTo>
                <a:cubicBezTo>
                  <a:pt x="118705" y="118956"/>
                  <a:pt x="118956" y="118771"/>
                  <a:pt x="119391" y="117183"/>
                </a:cubicBezTo>
                <a:cubicBezTo>
                  <a:pt x="120345" y="113716"/>
                  <a:pt x="120145" y="106911"/>
                  <a:pt x="119023" y="104774"/>
                </a:cubicBezTo>
                <a:cubicBezTo>
                  <a:pt x="118387" y="103556"/>
                  <a:pt x="118449" y="102204"/>
                  <a:pt x="119140" y="102171"/>
                </a:cubicBezTo>
                <a:cubicBezTo>
                  <a:pt x="119598" y="102148"/>
                  <a:pt x="119631" y="101884"/>
                  <a:pt x="119687" y="97941"/>
                </a:cubicBezTo>
                <a:lnTo>
                  <a:pt x="119737" y="93716"/>
                </a:lnTo>
                <a:lnTo>
                  <a:pt x="118064" y="93211"/>
                </a:lnTo>
                <a:cubicBezTo>
                  <a:pt x="117746" y="93116"/>
                  <a:pt x="117450" y="93049"/>
                  <a:pt x="117182" y="93037"/>
                </a:cubicBezTo>
                <a:close/>
                <a:moveTo>
                  <a:pt x="102053" y="93481"/>
                </a:moveTo>
                <a:cubicBezTo>
                  <a:pt x="100887" y="93481"/>
                  <a:pt x="100887" y="93497"/>
                  <a:pt x="100887" y="95713"/>
                </a:cubicBezTo>
                <a:cubicBezTo>
                  <a:pt x="100887" y="97441"/>
                  <a:pt x="100977" y="97991"/>
                  <a:pt x="101323" y="98182"/>
                </a:cubicBezTo>
                <a:cubicBezTo>
                  <a:pt x="101747" y="98412"/>
                  <a:pt x="101769" y="98720"/>
                  <a:pt x="101769" y="106025"/>
                </a:cubicBezTo>
                <a:cubicBezTo>
                  <a:pt x="101769" y="113329"/>
                  <a:pt x="101747" y="113638"/>
                  <a:pt x="101323" y="113868"/>
                </a:cubicBezTo>
                <a:cubicBezTo>
                  <a:pt x="100966" y="114070"/>
                  <a:pt x="100887" y="114591"/>
                  <a:pt x="100887" y="116645"/>
                </a:cubicBezTo>
                <a:lnTo>
                  <a:pt x="100887" y="119180"/>
                </a:lnTo>
                <a:lnTo>
                  <a:pt x="102550" y="119248"/>
                </a:lnTo>
                <a:lnTo>
                  <a:pt x="104218" y="119315"/>
                </a:lnTo>
                <a:lnTo>
                  <a:pt x="104218" y="116712"/>
                </a:lnTo>
                <a:cubicBezTo>
                  <a:pt x="104218" y="114586"/>
                  <a:pt x="104140" y="114070"/>
                  <a:pt x="103783" y="113868"/>
                </a:cubicBezTo>
                <a:cubicBezTo>
                  <a:pt x="103353" y="113632"/>
                  <a:pt x="103336" y="113346"/>
                  <a:pt x="103286" y="103556"/>
                </a:cubicBezTo>
                <a:lnTo>
                  <a:pt x="103225" y="93481"/>
                </a:lnTo>
                <a:lnTo>
                  <a:pt x="102053" y="93481"/>
                </a:lnTo>
                <a:close/>
                <a:moveTo>
                  <a:pt x="56917" y="97267"/>
                </a:moveTo>
                <a:cubicBezTo>
                  <a:pt x="57592" y="97267"/>
                  <a:pt x="58831" y="101082"/>
                  <a:pt x="58608" y="102474"/>
                </a:cubicBezTo>
                <a:cubicBezTo>
                  <a:pt x="58524" y="103023"/>
                  <a:pt x="57882" y="103354"/>
                  <a:pt x="56917" y="103354"/>
                </a:cubicBezTo>
                <a:cubicBezTo>
                  <a:pt x="55952" y="103354"/>
                  <a:pt x="55322" y="103023"/>
                  <a:pt x="55233" y="102474"/>
                </a:cubicBezTo>
                <a:cubicBezTo>
                  <a:pt x="55015" y="101082"/>
                  <a:pt x="56242" y="97267"/>
                  <a:pt x="56917" y="97267"/>
                </a:cubicBezTo>
                <a:close/>
                <a:moveTo>
                  <a:pt x="23268" y="97806"/>
                </a:moveTo>
                <a:cubicBezTo>
                  <a:pt x="23569" y="97643"/>
                  <a:pt x="23898" y="97800"/>
                  <a:pt x="24216" y="98316"/>
                </a:cubicBezTo>
                <a:cubicBezTo>
                  <a:pt x="24579" y="98906"/>
                  <a:pt x="25019" y="100185"/>
                  <a:pt x="25192" y="101155"/>
                </a:cubicBezTo>
                <a:cubicBezTo>
                  <a:pt x="25867" y="104875"/>
                  <a:pt x="25415" y="111450"/>
                  <a:pt x="24339" y="113598"/>
                </a:cubicBezTo>
                <a:cubicBezTo>
                  <a:pt x="23591" y="115091"/>
                  <a:pt x="23385" y="115040"/>
                  <a:pt x="22632" y="113262"/>
                </a:cubicBezTo>
                <a:cubicBezTo>
                  <a:pt x="21845" y="111416"/>
                  <a:pt x="21594" y="109576"/>
                  <a:pt x="21594" y="105856"/>
                </a:cubicBezTo>
                <a:cubicBezTo>
                  <a:pt x="21594" y="101570"/>
                  <a:pt x="22347" y="98300"/>
                  <a:pt x="23268" y="97806"/>
                </a:cubicBezTo>
                <a:close/>
                <a:moveTo>
                  <a:pt x="32746" y="98047"/>
                </a:moveTo>
                <a:cubicBezTo>
                  <a:pt x="33393" y="98047"/>
                  <a:pt x="33627" y="98485"/>
                  <a:pt x="34129" y="100718"/>
                </a:cubicBezTo>
                <a:cubicBezTo>
                  <a:pt x="35133" y="105127"/>
                  <a:pt x="34804" y="111495"/>
                  <a:pt x="33460" y="113666"/>
                </a:cubicBezTo>
                <a:cubicBezTo>
                  <a:pt x="33091" y="114260"/>
                  <a:pt x="32768" y="114704"/>
                  <a:pt x="32734" y="114647"/>
                </a:cubicBezTo>
                <a:cubicBezTo>
                  <a:pt x="32706" y="114591"/>
                  <a:pt x="32489" y="114389"/>
                  <a:pt x="32249" y="114210"/>
                </a:cubicBezTo>
                <a:cubicBezTo>
                  <a:pt x="32009" y="114030"/>
                  <a:pt x="31591" y="112863"/>
                  <a:pt x="31317" y="111607"/>
                </a:cubicBezTo>
                <a:cubicBezTo>
                  <a:pt x="30152" y="106260"/>
                  <a:pt x="31022" y="98047"/>
                  <a:pt x="32746" y="98047"/>
                </a:cubicBezTo>
                <a:close/>
                <a:moveTo>
                  <a:pt x="86132" y="98047"/>
                </a:moveTo>
                <a:cubicBezTo>
                  <a:pt x="87298" y="98070"/>
                  <a:pt x="88129" y="101610"/>
                  <a:pt x="88129" y="106569"/>
                </a:cubicBezTo>
                <a:cubicBezTo>
                  <a:pt x="88129" y="109806"/>
                  <a:pt x="87661" y="112353"/>
                  <a:pt x="86829" y="113699"/>
                </a:cubicBezTo>
                <a:cubicBezTo>
                  <a:pt x="86060" y="114945"/>
                  <a:pt x="86210" y="114950"/>
                  <a:pt x="85452" y="113666"/>
                </a:cubicBezTo>
                <a:cubicBezTo>
                  <a:pt x="84068" y="111338"/>
                  <a:pt x="83778" y="105295"/>
                  <a:pt x="84816" y="100718"/>
                </a:cubicBezTo>
                <a:cubicBezTo>
                  <a:pt x="85307" y="98552"/>
                  <a:pt x="85558" y="98030"/>
                  <a:pt x="86132" y="98047"/>
                </a:cubicBez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 showMasterSp="0" type="tx">
  <p:cSld name="TITLE_AND_BODY">
    <p:bg>
      <p:bgPr>
        <a:gradFill>
          <a:gsLst>
            <a:gs pos="0">
              <a:srgbClr val="FFFFFF"/>
            </a:gs>
            <a:gs pos="100000">
              <a:srgbClr val="AEAEAE"/>
            </a:gs>
          </a:gsLst>
          <a:lin ang="10800025" scaled="0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Shape 103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104" name="Shape 104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Shape 105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Shape 106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Shape 107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Shape 108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Shape 109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Shape 111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</a:t>
            </a:r>
            <a:r>
              <a:rPr lang="en" sz="1100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2016</a:t>
            </a:r>
            <a:endParaRPr sz="900"/>
          </a:p>
        </p:txBody>
      </p:sp>
      <p:sp>
        <p:nvSpPr>
          <p:cNvPr id="112" name="Shape 112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792771" y="4178010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Shape 116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117" name="Shape 117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Shape 118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Shape 119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Shape 120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Shape 121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Shape 122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Shape 124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</a:t>
            </a:r>
            <a:r>
              <a:rPr lang="en" sz="1100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2016</a:t>
            </a:r>
            <a:endParaRPr sz="900"/>
          </a:p>
        </p:txBody>
      </p:sp>
      <p:sp>
        <p:nvSpPr>
          <p:cNvPr id="125" name="Shape 125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792771" y="4178010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 showMasterSp="0">
  <p:cSld name="Photo - Horizontal"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pic"/>
          </p:nvPr>
        </p:nvSpPr>
        <p:spPr>
          <a:xfrm>
            <a:off x="1129605" y="334863"/>
            <a:ext cx="6876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Shape 129"/>
          <p:cNvSpPr txBox="1"/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892969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31" name="Shape 131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132" name="Shape 132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Shape 133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Shape 134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Shape 135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Shape 137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Shape 139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</a:t>
            </a:r>
            <a:r>
              <a:rPr lang="en" sz="1100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2016</a:t>
            </a:r>
            <a:endParaRPr sz="900"/>
          </a:p>
        </p:txBody>
      </p:sp>
      <p:sp>
        <p:nvSpPr>
          <p:cNvPr id="140" name="Shape 140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141" name="Shape 141"/>
          <p:cNvSpPr/>
          <p:nvPr/>
        </p:nvSpPr>
        <p:spPr>
          <a:xfrm>
            <a:off x="8745904" y="4178010"/>
            <a:ext cx="3663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4437983" y="4875609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 showMasterSp="0">
  <p:cSld name="Title - Center"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grpSp>
        <p:nvGrpSpPr>
          <p:cNvPr id="145" name="Shape 145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146" name="Shape 146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Shape 147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Shape 148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Shape 149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Shape 150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Shape 151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Shape 153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</a:t>
            </a:r>
            <a:r>
              <a:rPr lang="en" sz="1100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2016</a:t>
            </a:r>
            <a:endParaRPr sz="900"/>
          </a:p>
        </p:txBody>
      </p:sp>
      <p:sp>
        <p:nvSpPr>
          <p:cNvPr id="154" name="Shape 154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155" name="Shape 155"/>
          <p:cNvSpPr/>
          <p:nvPr/>
        </p:nvSpPr>
        <p:spPr>
          <a:xfrm>
            <a:off x="8745904" y="4178010"/>
            <a:ext cx="3663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 showMasterSp="0">
  <p:cSld name="Photo - Vertical"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pic"/>
          </p:nvPr>
        </p:nvSpPr>
        <p:spPr>
          <a:xfrm>
            <a:off x="4308362" y="341561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Shape 159"/>
          <p:cNvSpPr txBox="1"/>
          <p:nvPr>
            <p:ph type="title"/>
          </p:nvPr>
        </p:nvSpPr>
        <p:spPr>
          <a:xfrm>
            <a:off x="344926" y="341561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44926" y="2518172"/>
            <a:ext cx="37506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61" name="Shape 161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162" name="Shape 162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Shape 163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Shape 164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Shape 165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Shape 166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Shape 167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Shape 169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</a:t>
            </a:r>
            <a:r>
              <a:rPr lang="en" sz="1100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2016</a:t>
            </a:r>
            <a:endParaRPr sz="900"/>
          </a:p>
        </p:txBody>
      </p:sp>
      <p:sp>
        <p:nvSpPr>
          <p:cNvPr id="170" name="Shape 170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171" name="Shape 171"/>
          <p:cNvSpPr/>
          <p:nvPr/>
        </p:nvSpPr>
        <p:spPr>
          <a:xfrm>
            <a:off x="8745904" y="4178010"/>
            <a:ext cx="3663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 showMasterSp="0">
  <p:cSld name="Title, Bullets &amp; Photo"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pic"/>
          </p:nvPr>
        </p:nvSpPr>
        <p:spPr>
          <a:xfrm>
            <a:off x="4723805" y="1372456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Shape 177"/>
          <p:cNvSpPr txBox="1"/>
          <p:nvPr>
            <p:ph type="title"/>
          </p:nvPr>
        </p:nvSpPr>
        <p:spPr>
          <a:xfrm>
            <a:off x="669726" y="233920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69726" y="1372456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17500" lvl="0" marL="457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79" name="Shape 179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180" name="Shape 180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Shape 181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Shape 182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Shape 183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Shape 184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Shape 185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</a:t>
            </a:r>
            <a:r>
              <a:rPr lang="en" sz="1100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2016</a:t>
            </a:r>
            <a:endParaRPr sz="900"/>
          </a:p>
        </p:txBody>
      </p:sp>
      <p:sp>
        <p:nvSpPr>
          <p:cNvPr id="188" name="Shape 188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189" name="Shape 189"/>
          <p:cNvSpPr/>
          <p:nvPr/>
        </p:nvSpPr>
        <p:spPr>
          <a:xfrm>
            <a:off x="8745904" y="4178010"/>
            <a:ext cx="3663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 showMasterSp="0">
  <p:cSld name="Bullets">
    <p:bg>
      <p:bgPr>
        <a:solidFill>
          <a:srgbClr val="FFFF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93" name="Shape 193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194" name="Shape 194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Shape 195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Shape 196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Shape 197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Shape 198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Shape 199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Shape 201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</a:t>
            </a:r>
            <a:r>
              <a:rPr lang="en" sz="1100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2016</a:t>
            </a:r>
            <a:endParaRPr sz="900"/>
          </a:p>
        </p:txBody>
      </p:sp>
      <p:sp>
        <p:nvSpPr>
          <p:cNvPr id="202" name="Shape 202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203" name="Shape 203"/>
          <p:cNvSpPr/>
          <p:nvPr/>
        </p:nvSpPr>
        <p:spPr>
          <a:xfrm>
            <a:off x="8745904" y="4178010"/>
            <a:ext cx="3663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 showMasterSp="0">
  <p:cSld name="Photo - 3 Up"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pic"/>
          </p:nvPr>
        </p:nvSpPr>
        <p:spPr>
          <a:xfrm>
            <a:off x="4429218" y="2685604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Shape 207"/>
          <p:cNvSpPr/>
          <p:nvPr>
            <p:ph idx="3" type="pic"/>
          </p:nvPr>
        </p:nvSpPr>
        <p:spPr>
          <a:xfrm>
            <a:off x="4433591" y="468809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Shape 208"/>
          <p:cNvSpPr/>
          <p:nvPr>
            <p:ph idx="4" type="pic"/>
          </p:nvPr>
        </p:nvSpPr>
        <p:spPr>
          <a:xfrm>
            <a:off x="375140" y="468809"/>
            <a:ext cx="37506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09" name="Shape 209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210" name="Shape 210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Shape 211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Shape 212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Shape 213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Shape 214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Shape 215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</a:t>
            </a:r>
            <a:r>
              <a:rPr lang="en" sz="1100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2016</a:t>
            </a:r>
            <a:endParaRPr sz="900"/>
          </a:p>
        </p:txBody>
      </p:sp>
      <p:sp>
        <p:nvSpPr>
          <p:cNvPr id="218" name="Shape 218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219" name="Shape 219"/>
          <p:cNvSpPr/>
          <p:nvPr/>
        </p:nvSpPr>
        <p:spPr>
          <a:xfrm>
            <a:off x="8745904" y="4178010"/>
            <a:ext cx="3663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 showMasterSp="0">
  <p:cSld name="Quote"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1" type="body"/>
          </p:nvPr>
        </p:nvSpPr>
        <p:spPr>
          <a:xfrm>
            <a:off x="892969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2" type="body"/>
          </p:nvPr>
        </p:nvSpPr>
        <p:spPr>
          <a:xfrm>
            <a:off x="892969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24" name="Shape 224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225" name="Shape 225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Shape 226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Shape 227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Shape 228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Shape 229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Shape 230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Shape 232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</a:t>
            </a:r>
            <a:r>
              <a:rPr lang="en" sz="1100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2016</a:t>
            </a:r>
            <a:endParaRPr sz="900"/>
          </a:p>
        </p:txBody>
      </p:sp>
      <p:sp>
        <p:nvSpPr>
          <p:cNvPr id="233" name="Shape 233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234" name="Shape 234"/>
          <p:cNvSpPr/>
          <p:nvPr/>
        </p:nvSpPr>
        <p:spPr>
          <a:xfrm>
            <a:off x="8745904" y="4178010"/>
            <a:ext cx="3663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 showMasterSp="0">
  <p:cSld name="Photo"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showMasterSp="0" type="title">
  <p:cSld name="TITLE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" name="Shape 266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267" name="Shape 267"/>
          <p:cNvSpPr txBox="1"/>
          <p:nvPr>
            <p:ph idx="12" type="sldNum"/>
          </p:nvPr>
        </p:nvSpPr>
        <p:spPr>
          <a:xfrm>
            <a:off x="8799509" y="4178010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2549363" y="1621604"/>
            <a:ext cx="3840000" cy="742500"/>
          </a:xfrm>
          <a:custGeom>
            <a:pathLst>
              <a:path extrusionOk="0" h="120000" w="120000">
                <a:moveTo>
                  <a:pt x="31557" y="11"/>
                </a:moveTo>
                <a:cubicBezTo>
                  <a:pt x="30681" y="-67"/>
                  <a:pt x="29783" y="201"/>
                  <a:pt x="29002" y="824"/>
                </a:cubicBezTo>
                <a:cubicBezTo>
                  <a:pt x="23390" y="5318"/>
                  <a:pt x="20467" y="33458"/>
                  <a:pt x="23335" y="55304"/>
                </a:cubicBezTo>
                <a:cubicBezTo>
                  <a:pt x="24495" y="64123"/>
                  <a:pt x="26213" y="69447"/>
                  <a:pt x="28768" y="72140"/>
                </a:cubicBezTo>
                <a:cubicBezTo>
                  <a:pt x="30548" y="74019"/>
                  <a:pt x="34096" y="74199"/>
                  <a:pt x="35786" y="72516"/>
                </a:cubicBezTo>
                <a:cubicBezTo>
                  <a:pt x="38525" y="69789"/>
                  <a:pt x="40918" y="59899"/>
                  <a:pt x="41498" y="48942"/>
                </a:cubicBezTo>
                <a:cubicBezTo>
                  <a:pt x="41615" y="46816"/>
                  <a:pt x="41565" y="46558"/>
                  <a:pt x="40979" y="45800"/>
                </a:cubicBezTo>
                <a:cubicBezTo>
                  <a:pt x="40622" y="45340"/>
                  <a:pt x="39551" y="43910"/>
                  <a:pt x="38597" y="42619"/>
                </a:cubicBezTo>
                <a:cubicBezTo>
                  <a:pt x="37643" y="41329"/>
                  <a:pt x="36751" y="40252"/>
                  <a:pt x="36606" y="40252"/>
                </a:cubicBezTo>
                <a:cubicBezTo>
                  <a:pt x="36461" y="40252"/>
                  <a:pt x="36282" y="41396"/>
                  <a:pt x="36204" y="42754"/>
                </a:cubicBezTo>
                <a:cubicBezTo>
                  <a:pt x="36009" y="46288"/>
                  <a:pt x="35379" y="50805"/>
                  <a:pt x="34793" y="52903"/>
                </a:cubicBezTo>
                <a:cubicBezTo>
                  <a:pt x="34397" y="54322"/>
                  <a:pt x="34073" y="54726"/>
                  <a:pt x="33259" y="54726"/>
                </a:cubicBezTo>
                <a:cubicBezTo>
                  <a:pt x="32333" y="54726"/>
                  <a:pt x="32171" y="54440"/>
                  <a:pt x="31647" y="52123"/>
                </a:cubicBezTo>
                <a:cubicBezTo>
                  <a:pt x="30843" y="48583"/>
                  <a:pt x="30548" y="43265"/>
                  <a:pt x="30659" y="34300"/>
                </a:cubicBezTo>
                <a:cubicBezTo>
                  <a:pt x="30793" y="23568"/>
                  <a:pt x="31568" y="18984"/>
                  <a:pt x="33253" y="18984"/>
                </a:cubicBezTo>
                <a:cubicBezTo>
                  <a:pt x="34257" y="18984"/>
                  <a:pt x="35390" y="22311"/>
                  <a:pt x="35730" y="26255"/>
                </a:cubicBezTo>
                <a:lnTo>
                  <a:pt x="35953" y="28925"/>
                </a:lnTo>
                <a:lnTo>
                  <a:pt x="38441" y="28690"/>
                </a:lnTo>
                <a:lnTo>
                  <a:pt x="40924" y="28488"/>
                </a:lnTo>
                <a:lnTo>
                  <a:pt x="40924" y="15197"/>
                </a:lnTo>
                <a:lnTo>
                  <a:pt x="40924" y="1873"/>
                </a:lnTo>
                <a:lnTo>
                  <a:pt x="38597" y="1671"/>
                </a:lnTo>
                <a:cubicBezTo>
                  <a:pt x="36611" y="1486"/>
                  <a:pt x="36227" y="1643"/>
                  <a:pt x="36026" y="2720"/>
                </a:cubicBezTo>
                <a:cubicBezTo>
                  <a:pt x="35819" y="3792"/>
                  <a:pt x="35713" y="3842"/>
                  <a:pt x="35317" y="3023"/>
                </a:cubicBezTo>
                <a:cubicBezTo>
                  <a:pt x="34453" y="1228"/>
                  <a:pt x="33024" y="145"/>
                  <a:pt x="31557" y="11"/>
                </a:cubicBezTo>
                <a:close/>
                <a:moveTo>
                  <a:pt x="91817" y="791"/>
                </a:moveTo>
                <a:cubicBezTo>
                  <a:pt x="90796" y="886"/>
                  <a:pt x="89803" y="1525"/>
                  <a:pt x="89212" y="2653"/>
                </a:cubicBezTo>
                <a:cubicBezTo>
                  <a:pt x="88023" y="4908"/>
                  <a:pt x="86880" y="9985"/>
                  <a:pt x="86500" y="14687"/>
                </a:cubicBezTo>
                <a:cubicBezTo>
                  <a:pt x="85837" y="22821"/>
                  <a:pt x="86199" y="29402"/>
                  <a:pt x="87683" y="36263"/>
                </a:cubicBezTo>
                <a:cubicBezTo>
                  <a:pt x="88419" y="39663"/>
                  <a:pt x="88910" y="40914"/>
                  <a:pt x="91131" y="45088"/>
                </a:cubicBezTo>
                <a:cubicBezTo>
                  <a:pt x="92553" y="47769"/>
                  <a:pt x="93881" y="50664"/>
                  <a:pt x="94076" y="51517"/>
                </a:cubicBezTo>
                <a:cubicBezTo>
                  <a:pt x="94612" y="53817"/>
                  <a:pt x="94439" y="56493"/>
                  <a:pt x="93719" y="57026"/>
                </a:cubicBezTo>
                <a:cubicBezTo>
                  <a:pt x="92631" y="57828"/>
                  <a:pt x="91621" y="55500"/>
                  <a:pt x="91136" y="51074"/>
                </a:cubicBezTo>
                <a:lnTo>
                  <a:pt x="90868" y="48572"/>
                </a:lnTo>
                <a:lnTo>
                  <a:pt x="88659" y="48807"/>
                </a:lnTo>
                <a:lnTo>
                  <a:pt x="86456" y="49009"/>
                </a:lnTo>
                <a:lnTo>
                  <a:pt x="86456" y="60813"/>
                </a:lnTo>
                <a:lnTo>
                  <a:pt x="86456" y="72583"/>
                </a:lnTo>
                <a:lnTo>
                  <a:pt x="88497" y="72785"/>
                </a:lnTo>
                <a:cubicBezTo>
                  <a:pt x="90138" y="72959"/>
                  <a:pt x="90601" y="72774"/>
                  <a:pt x="90874" y="71803"/>
                </a:cubicBezTo>
                <a:cubicBezTo>
                  <a:pt x="91214" y="70614"/>
                  <a:pt x="92073" y="70816"/>
                  <a:pt x="92542" y="72207"/>
                </a:cubicBezTo>
                <a:cubicBezTo>
                  <a:pt x="92648" y="72532"/>
                  <a:pt x="92960" y="72976"/>
                  <a:pt x="93228" y="73189"/>
                </a:cubicBezTo>
                <a:cubicBezTo>
                  <a:pt x="93501" y="73408"/>
                  <a:pt x="94422" y="73520"/>
                  <a:pt x="95287" y="73424"/>
                </a:cubicBezTo>
                <a:cubicBezTo>
                  <a:pt x="96653" y="73279"/>
                  <a:pt x="97033" y="72908"/>
                  <a:pt x="98120" y="70653"/>
                </a:cubicBezTo>
                <a:cubicBezTo>
                  <a:pt x="100196" y="66378"/>
                  <a:pt x="101178" y="59506"/>
                  <a:pt x="101044" y="50401"/>
                </a:cubicBezTo>
                <a:cubicBezTo>
                  <a:pt x="100954" y="44308"/>
                  <a:pt x="100369" y="39046"/>
                  <a:pt x="99325" y="35012"/>
                </a:cubicBezTo>
                <a:cubicBezTo>
                  <a:pt x="98918" y="33441"/>
                  <a:pt x="97373" y="29789"/>
                  <a:pt x="95655" y="26389"/>
                </a:cubicBezTo>
                <a:cubicBezTo>
                  <a:pt x="94020" y="23152"/>
                  <a:pt x="92631" y="19983"/>
                  <a:pt x="92570" y="19321"/>
                </a:cubicBezTo>
                <a:cubicBezTo>
                  <a:pt x="92352" y="17144"/>
                  <a:pt x="92799" y="15197"/>
                  <a:pt x="93518" y="15197"/>
                </a:cubicBezTo>
                <a:cubicBezTo>
                  <a:pt x="94277" y="15197"/>
                  <a:pt x="95236" y="17901"/>
                  <a:pt x="95699" y="21352"/>
                </a:cubicBezTo>
                <a:lnTo>
                  <a:pt x="95984" y="23551"/>
                </a:lnTo>
                <a:lnTo>
                  <a:pt x="97998" y="23551"/>
                </a:lnTo>
                <a:cubicBezTo>
                  <a:pt x="99309" y="23551"/>
                  <a:pt x="100106" y="23225"/>
                  <a:pt x="100257" y="22636"/>
                </a:cubicBezTo>
                <a:cubicBezTo>
                  <a:pt x="100508" y="21677"/>
                  <a:pt x="100603" y="5026"/>
                  <a:pt x="100374" y="2720"/>
                </a:cubicBezTo>
                <a:cubicBezTo>
                  <a:pt x="100207" y="1032"/>
                  <a:pt x="95883" y="903"/>
                  <a:pt x="95716" y="2586"/>
                </a:cubicBezTo>
                <a:cubicBezTo>
                  <a:pt x="95627" y="3495"/>
                  <a:pt x="95437" y="3427"/>
                  <a:pt x="94567" y="2143"/>
                </a:cubicBezTo>
                <a:cubicBezTo>
                  <a:pt x="93881" y="1138"/>
                  <a:pt x="92838" y="695"/>
                  <a:pt x="91817" y="791"/>
                </a:cubicBezTo>
                <a:close/>
                <a:moveTo>
                  <a:pt x="51858" y="824"/>
                </a:moveTo>
                <a:cubicBezTo>
                  <a:pt x="51595" y="824"/>
                  <a:pt x="51289" y="852"/>
                  <a:pt x="50926" y="925"/>
                </a:cubicBezTo>
                <a:cubicBezTo>
                  <a:pt x="48354" y="1430"/>
                  <a:pt x="46921" y="4667"/>
                  <a:pt x="45911" y="12218"/>
                </a:cubicBezTo>
                <a:cubicBezTo>
                  <a:pt x="45241" y="17279"/>
                  <a:pt x="45264" y="26333"/>
                  <a:pt x="45967" y="31528"/>
                </a:cubicBezTo>
                <a:cubicBezTo>
                  <a:pt x="46798" y="37705"/>
                  <a:pt x="47389" y="39433"/>
                  <a:pt x="51127" y="46748"/>
                </a:cubicBezTo>
                <a:cubicBezTo>
                  <a:pt x="53453" y="51293"/>
                  <a:pt x="53481" y="51394"/>
                  <a:pt x="53481" y="53985"/>
                </a:cubicBezTo>
                <a:cubicBezTo>
                  <a:pt x="53481" y="56561"/>
                  <a:pt x="53470" y="56633"/>
                  <a:pt x="52583" y="56858"/>
                </a:cubicBezTo>
                <a:cubicBezTo>
                  <a:pt x="51752" y="57065"/>
                  <a:pt x="51634" y="56841"/>
                  <a:pt x="51015" y="54120"/>
                </a:cubicBezTo>
                <a:cubicBezTo>
                  <a:pt x="50647" y="52499"/>
                  <a:pt x="50257" y="50625"/>
                  <a:pt x="50151" y="49957"/>
                </a:cubicBezTo>
                <a:cubicBezTo>
                  <a:pt x="49955" y="48751"/>
                  <a:pt x="48455" y="48179"/>
                  <a:pt x="46368" y="48504"/>
                </a:cubicBezTo>
                <a:lnTo>
                  <a:pt x="45520" y="48639"/>
                </a:lnTo>
                <a:lnTo>
                  <a:pt x="45582" y="60611"/>
                </a:lnTo>
                <a:lnTo>
                  <a:pt x="45632" y="72583"/>
                </a:lnTo>
                <a:lnTo>
                  <a:pt x="47769" y="72785"/>
                </a:lnTo>
                <a:cubicBezTo>
                  <a:pt x="49743" y="72987"/>
                  <a:pt x="49927" y="72897"/>
                  <a:pt x="50195" y="71433"/>
                </a:cubicBezTo>
                <a:cubicBezTo>
                  <a:pt x="50407" y="70249"/>
                  <a:pt x="50547" y="70042"/>
                  <a:pt x="50736" y="70653"/>
                </a:cubicBezTo>
                <a:cubicBezTo>
                  <a:pt x="50876" y="71107"/>
                  <a:pt x="51372" y="71943"/>
                  <a:pt x="51841" y="72516"/>
                </a:cubicBezTo>
                <a:cubicBezTo>
                  <a:pt x="53007" y="73929"/>
                  <a:pt x="55071" y="73974"/>
                  <a:pt x="56248" y="72583"/>
                </a:cubicBezTo>
                <a:cubicBezTo>
                  <a:pt x="58295" y="70148"/>
                  <a:pt x="59651" y="64504"/>
                  <a:pt x="60170" y="56246"/>
                </a:cubicBezTo>
                <a:cubicBezTo>
                  <a:pt x="60465" y="51545"/>
                  <a:pt x="60465" y="51018"/>
                  <a:pt x="60086" y="45699"/>
                </a:cubicBezTo>
                <a:cubicBezTo>
                  <a:pt x="59813" y="41946"/>
                  <a:pt x="59450" y="39012"/>
                  <a:pt x="58976" y="36768"/>
                </a:cubicBezTo>
                <a:cubicBezTo>
                  <a:pt x="58173" y="32981"/>
                  <a:pt x="58318" y="33357"/>
                  <a:pt x="54781" y="26221"/>
                </a:cubicBezTo>
                <a:cubicBezTo>
                  <a:pt x="52014" y="20633"/>
                  <a:pt x="51562" y="19158"/>
                  <a:pt x="51930" y="16886"/>
                </a:cubicBezTo>
                <a:cubicBezTo>
                  <a:pt x="52471" y="13553"/>
                  <a:pt x="53955" y="15618"/>
                  <a:pt x="54775" y="20807"/>
                </a:cubicBezTo>
                <a:cubicBezTo>
                  <a:pt x="55132" y="23113"/>
                  <a:pt x="55166" y="23164"/>
                  <a:pt x="56962" y="23382"/>
                </a:cubicBezTo>
                <a:cubicBezTo>
                  <a:pt x="59891" y="23730"/>
                  <a:pt x="59684" y="24566"/>
                  <a:pt x="59623" y="12319"/>
                </a:cubicBezTo>
                <a:lnTo>
                  <a:pt x="59567" y="1873"/>
                </a:lnTo>
                <a:lnTo>
                  <a:pt x="57319" y="1671"/>
                </a:lnTo>
                <a:cubicBezTo>
                  <a:pt x="55528" y="1497"/>
                  <a:pt x="55049" y="1677"/>
                  <a:pt x="54920" y="2552"/>
                </a:cubicBezTo>
                <a:cubicBezTo>
                  <a:pt x="54786" y="3483"/>
                  <a:pt x="54602" y="3416"/>
                  <a:pt x="53726" y="2109"/>
                </a:cubicBezTo>
                <a:cubicBezTo>
                  <a:pt x="53090" y="1166"/>
                  <a:pt x="52655" y="824"/>
                  <a:pt x="51858" y="824"/>
                </a:cubicBezTo>
                <a:close/>
                <a:moveTo>
                  <a:pt x="111264" y="892"/>
                </a:moveTo>
                <a:cubicBezTo>
                  <a:pt x="109199" y="488"/>
                  <a:pt x="107989" y="1834"/>
                  <a:pt x="106773" y="5862"/>
                </a:cubicBezTo>
                <a:cubicBezTo>
                  <a:pt x="104447" y="13576"/>
                  <a:pt x="104374" y="28673"/>
                  <a:pt x="106633" y="37413"/>
                </a:cubicBezTo>
                <a:cubicBezTo>
                  <a:pt x="107024" y="38934"/>
                  <a:pt x="108474" y="42356"/>
                  <a:pt x="109947" y="45223"/>
                </a:cubicBezTo>
                <a:cubicBezTo>
                  <a:pt x="111386" y="48022"/>
                  <a:pt x="112714" y="50833"/>
                  <a:pt x="112904" y="51478"/>
                </a:cubicBezTo>
                <a:cubicBezTo>
                  <a:pt x="113662" y="54098"/>
                  <a:pt x="113110" y="57301"/>
                  <a:pt x="111927" y="57127"/>
                </a:cubicBezTo>
                <a:cubicBezTo>
                  <a:pt x="111118" y="57009"/>
                  <a:pt x="110025" y="53514"/>
                  <a:pt x="109824" y="50434"/>
                </a:cubicBezTo>
                <a:cubicBezTo>
                  <a:pt x="109713" y="48661"/>
                  <a:pt x="109662" y="48639"/>
                  <a:pt x="107453" y="48639"/>
                </a:cubicBezTo>
                <a:lnTo>
                  <a:pt x="105205" y="48639"/>
                </a:lnTo>
                <a:lnTo>
                  <a:pt x="105166" y="53744"/>
                </a:lnTo>
                <a:cubicBezTo>
                  <a:pt x="105155" y="56566"/>
                  <a:pt x="105138" y="61991"/>
                  <a:pt x="105133" y="65750"/>
                </a:cubicBezTo>
                <a:lnTo>
                  <a:pt x="105133" y="72583"/>
                </a:lnTo>
                <a:lnTo>
                  <a:pt x="107314" y="72785"/>
                </a:lnTo>
                <a:cubicBezTo>
                  <a:pt x="109339" y="72981"/>
                  <a:pt x="109512" y="72903"/>
                  <a:pt x="109713" y="71467"/>
                </a:cubicBezTo>
                <a:cubicBezTo>
                  <a:pt x="109913" y="70014"/>
                  <a:pt x="109958" y="69980"/>
                  <a:pt x="110494" y="71063"/>
                </a:cubicBezTo>
                <a:cubicBezTo>
                  <a:pt x="110812" y="71691"/>
                  <a:pt x="111414" y="72521"/>
                  <a:pt x="111821" y="72920"/>
                </a:cubicBezTo>
                <a:cubicBezTo>
                  <a:pt x="113010" y="74075"/>
                  <a:pt x="115386" y="73441"/>
                  <a:pt x="116418" y="71669"/>
                </a:cubicBezTo>
                <a:cubicBezTo>
                  <a:pt x="119207" y="66861"/>
                  <a:pt x="120479" y="55057"/>
                  <a:pt x="119458" y="43500"/>
                </a:cubicBezTo>
                <a:cubicBezTo>
                  <a:pt x="118878" y="36903"/>
                  <a:pt x="117857" y="33430"/>
                  <a:pt x="114544" y="26760"/>
                </a:cubicBezTo>
                <a:cubicBezTo>
                  <a:pt x="112931" y="23523"/>
                  <a:pt x="111520" y="20291"/>
                  <a:pt x="111403" y="19556"/>
                </a:cubicBezTo>
                <a:cubicBezTo>
                  <a:pt x="111079" y="17542"/>
                  <a:pt x="111492" y="15601"/>
                  <a:pt x="112312" y="15332"/>
                </a:cubicBezTo>
                <a:cubicBezTo>
                  <a:pt x="113127" y="15063"/>
                  <a:pt x="114042" y="17632"/>
                  <a:pt x="114432" y="21284"/>
                </a:cubicBezTo>
                <a:lnTo>
                  <a:pt x="114672" y="23584"/>
                </a:lnTo>
                <a:lnTo>
                  <a:pt x="116853" y="23382"/>
                </a:lnTo>
                <a:lnTo>
                  <a:pt x="119040" y="23175"/>
                </a:lnTo>
                <a:lnTo>
                  <a:pt x="119096" y="12319"/>
                </a:lnTo>
                <a:lnTo>
                  <a:pt x="119146" y="1503"/>
                </a:lnTo>
                <a:lnTo>
                  <a:pt x="116903" y="1503"/>
                </a:lnTo>
                <a:cubicBezTo>
                  <a:pt x="115174" y="1503"/>
                  <a:pt x="114616" y="1750"/>
                  <a:pt x="114432" y="2619"/>
                </a:cubicBezTo>
                <a:cubicBezTo>
                  <a:pt x="114220" y="3601"/>
                  <a:pt x="114120" y="3584"/>
                  <a:pt x="113573" y="2479"/>
                </a:cubicBezTo>
                <a:cubicBezTo>
                  <a:pt x="113194" y="1705"/>
                  <a:pt x="112312" y="1099"/>
                  <a:pt x="111264" y="892"/>
                </a:cubicBezTo>
                <a:close/>
                <a:moveTo>
                  <a:pt x="73129" y="1503"/>
                </a:moveTo>
                <a:cubicBezTo>
                  <a:pt x="65363" y="1503"/>
                  <a:pt x="64404" y="1649"/>
                  <a:pt x="64298" y="2720"/>
                </a:cubicBezTo>
                <a:cubicBezTo>
                  <a:pt x="64231" y="3382"/>
                  <a:pt x="64181" y="7416"/>
                  <a:pt x="64181" y="11713"/>
                </a:cubicBezTo>
                <a:lnTo>
                  <a:pt x="64181" y="19523"/>
                </a:lnTo>
                <a:lnTo>
                  <a:pt x="64817" y="20235"/>
                </a:lnTo>
                <a:lnTo>
                  <a:pt x="65458" y="20948"/>
                </a:lnTo>
                <a:lnTo>
                  <a:pt x="65508" y="37043"/>
                </a:lnTo>
                <a:lnTo>
                  <a:pt x="65559" y="53172"/>
                </a:lnTo>
                <a:lnTo>
                  <a:pt x="64872" y="54288"/>
                </a:lnTo>
                <a:lnTo>
                  <a:pt x="64181" y="55405"/>
                </a:lnTo>
                <a:lnTo>
                  <a:pt x="64181" y="62978"/>
                </a:lnTo>
                <a:cubicBezTo>
                  <a:pt x="64181" y="67147"/>
                  <a:pt x="64231" y="71102"/>
                  <a:pt x="64298" y="71769"/>
                </a:cubicBezTo>
                <a:cubicBezTo>
                  <a:pt x="64404" y="72858"/>
                  <a:pt x="65313" y="72981"/>
                  <a:pt x="72900" y="72920"/>
                </a:cubicBezTo>
                <a:cubicBezTo>
                  <a:pt x="77564" y="72880"/>
                  <a:pt x="81502" y="72549"/>
                  <a:pt x="81658" y="72173"/>
                </a:cubicBezTo>
                <a:cubicBezTo>
                  <a:pt x="81881" y="71640"/>
                  <a:pt x="81948" y="69312"/>
                  <a:pt x="81948" y="61015"/>
                </a:cubicBezTo>
                <a:cubicBezTo>
                  <a:pt x="81948" y="55253"/>
                  <a:pt x="81915" y="50109"/>
                  <a:pt x="81876" y="49587"/>
                </a:cubicBezTo>
                <a:cubicBezTo>
                  <a:pt x="81826" y="48892"/>
                  <a:pt x="81134" y="48639"/>
                  <a:pt x="79287" y="48639"/>
                </a:cubicBezTo>
                <a:lnTo>
                  <a:pt x="76766" y="48639"/>
                </a:lnTo>
                <a:lnTo>
                  <a:pt x="76704" y="51107"/>
                </a:lnTo>
                <a:lnTo>
                  <a:pt x="76643" y="53576"/>
                </a:lnTo>
                <a:lnTo>
                  <a:pt x="74981" y="53576"/>
                </a:lnTo>
                <a:lnTo>
                  <a:pt x="73302" y="53576"/>
                </a:lnTo>
                <a:lnTo>
                  <a:pt x="73302" y="49385"/>
                </a:lnTo>
                <a:lnTo>
                  <a:pt x="73302" y="45223"/>
                </a:lnTo>
                <a:lnTo>
                  <a:pt x="74981" y="44819"/>
                </a:lnTo>
                <a:lnTo>
                  <a:pt x="76643" y="44448"/>
                </a:lnTo>
                <a:lnTo>
                  <a:pt x="76693" y="36667"/>
                </a:lnTo>
                <a:cubicBezTo>
                  <a:pt x="76727" y="32387"/>
                  <a:pt x="76682" y="28869"/>
                  <a:pt x="76598" y="28858"/>
                </a:cubicBezTo>
                <a:cubicBezTo>
                  <a:pt x="74473" y="28577"/>
                  <a:pt x="73547" y="28201"/>
                  <a:pt x="73380" y="27573"/>
                </a:cubicBezTo>
                <a:cubicBezTo>
                  <a:pt x="73274" y="27147"/>
                  <a:pt x="73207" y="25475"/>
                  <a:pt x="73240" y="23854"/>
                </a:cubicBezTo>
                <a:lnTo>
                  <a:pt x="73302" y="20875"/>
                </a:lnTo>
                <a:lnTo>
                  <a:pt x="74384" y="20471"/>
                </a:lnTo>
                <a:cubicBezTo>
                  <a:pt x="75962" y="19854"/>
                  <a:pt x="76353" y="20325"/>
                  <a:pt x="76671" y="23276"/>
                </a:cubicBezTo>
                <a:lnTo>
                  <a:pt x="76939" y="25817"/>
                </a:lnTo>
                <a:lnTo>
                  <a:pt x="79271" y="25817"/>
                </a:lnTo>
                <a:cubicBezTo>
                  <a:pt x="80905" y="25817"/>
                  <a:pt x="81658" y="25537"/>
                  <a:pt x="81781" y="24869"/>
                </a:cubicBezTo>
                <a:cubicBezTo>
                  <a:pt x="81915" y="24151"/>
                  <a:pt x="81976" y="5711"/>
                  <a:pt x="81859" y="2075"/>
                </a:cubicBezTo>
                <a:cubicBezTo>
                  <a:pt x="81848" y="1761"/>
                  <a:pt x="77921" y="1503"/>
                  <a:pt x="73129" y="1503"/>
                </a:cubicBezTo>
                <a:close/>
                <a:moveTo>
                  <a:pt x="8814" y="1705"/>
                </a:moveTo>
                <a:lnTo>
                  <a:pt x="94" y="1873"/>
                </a:lnTo>
                <a:lnTo>
                  <a:pt x="44" y="10159"/>
                </a:lnTo>
                <a:cubicBezTo>
                  <a:pt x="-16" y="19091"/>
                  <a:pt x="89" y="20258"/>
                  <a:pt x="948" y="20639"/>
                </a:cubicBezTo>
                <a:lnTo>
                  <a:pt x="1472" y="20875"/>
                </a:lnTo>
                <a:lnTo>
                  <a:pt x="1472" y="37211"/>
                </a:lnTo>
                <a:lnTo>
                  <a:pt x="1472" y="53576"/>
                </a:lnTo>
                <a:lnTo>
                  <a:pt x="847" y="53812"/>
                </a:lnTo>
                <a:cubicBezTo>
                  <a:pt x="105" y="54092"/>
                  <a:pt x="61" y="54861"/>
                  <a:pt x="156" y="65918"/>
                </a:cubicBezTo>
                <a:lnTo>
                  <a:pt x="228" y="72953"/>
                </a:lnTo>
                <a:lnTo>
                  <a:pt x="8947" y="72953"/>
                </a:lnTo>
                <a:lnTo>
                  <a:pt x="17667" y="72953"/>
                </a:lnTo>
                <a:lnTo>
                  <a:pt x="17667" y="60779"/>
                </a:lnTo>
                <a:lnTo>
                  <a:pt x="17667" y="48572"/>
                </a:lnTo>
                <a:lnTo>
                  <a:pt x="15067" y="48807"/>
                </a:lnTo>
                <a:lnTo>
                  <a:pt x="12462" y="49009"/>
                </a:lnTo>
                <a:lnTo>
                  <a:pt x="12367" y="51309"/>
                </a:lnTo>
                <a:lnTo>
                  <a:pt x="12261" y="53576"/>
                </a:lnTo>
                <a:lnTo>
                  <a:pt x="10694" y="53576"/>
                </a:lnTo>
                <a:lnTo>
                  <a:pt x="9120" y="53576"/>
                </a:lnTo>
                <a:lnTo>
                  <a:pt x="9120" y="49385"/>
                </a:lnTo>
                <a:lnTo>
                  <a:pt x="9120" y="45223"/>
                </a:lnTo>
                <a:lnTo>
                  <a:pt x="10794" y="44819"/>
                </a:lnTo>
                <a:lnTo>
                  <a:pt x="12462" y="44448"/>
                </a:lnTo>
                <a:lnTo>
                  <a:pt x="12462" y="36875"/>
                </a:lnTo>
                <a:lnTo>
                  <a:pt x="12462" y="29262"/>
                </a:lnTo>
                <a:lnTo>
                  <a:pt x="10794" y="28858"/>
                </a:lnTo>
                <a:lnTo>
                  <a:pt x="9120" y="28488"/>
                </a:lnTo>
                <a:lnTo>
                  <a:pt x="9120" y="24701"/>
                </a:lnTo>
                <a:lnTo>
                  <a:pt x="9120" y="20875"/>
                </a:lnTo>
                <a:lnTo>
                  <a:pt x="10694" y="20875"/>
                </a:lnTo>
                <a:cubicBezTo>
                  <a:pt x="12155" y="20875"/>
                  <a:pt x="12272" y="21026"/>
                  <a:pt x="12328" y="22569"/>
                </a:cubicBezTo>
                <a:cubicBezTo>
                  <a:pt x="12440" y="25537"/>
                  <a:pt x="12791" y="25907"/>
                  <a:pt x="15246" y="25677"/>
                </a:cubicBezTo>
                <a:lnTo>
                  <a:pt x="17561" y="25441"/>
                </a:lnTo>
                <a:lnTo>
                  <a:pt x="17667" y="14148"/>
                </a:lnTo>
                <a:cubicBezTo>
                  <a:pt x="17723" y="7938"/>
                  <a:pt x="17711" y="2558"/>
                  <a:pt x="17650" y="2176"/>
                </a:cubicBezTo>
                <a:cubicBezTo>
                  <a:pt x="17583" y="1778"/>
                  <a:pt x="13890" y="1587"/>
                  <a:pt x="8814" y="1705"/>
                </a:cubicBezTo>
                <a:close/>
                <a:moveTo>
                  <a:pt x="102544" y="81711"/>
                </a:moveTo>
                <a:cubicBezTo>
                  <a:pt x="101841" y="81402"/>
                  <a:pt x="101323" y="84987"/>
                  <a:pt x="101914" y="87293"/>
                </a:cubicBezTo>
                <a:cubicBezTo>
                  <a:pt x="102048" y="87809"/>
                  <a:pt x="102377" y="88123"/>
                  <a:pt x="102650" y="88000"/>
                </a:cubicBezTo>
                <a:cubicBezTo>
                  <a:pt x="103320" y="87697"/>
                  <a:pt x="103470" y="83394"/>
                  <a:pt x="102857" y="82120"/>
                </a:cubicBezTo>
                <a:cubicBezTo>
                  <a:pt x="102751" y="81901"/>
                  <a:pt x="102645" y="81755"/>
                  <a:pt x="102544" y="81711"/>
                </a:cubicBezTo>
                <a:close/>
                <a:moveTo>
                  <a:pt x="0" y="82086"/>
                </a:moveTo>
                <a:lnTo>
                  <a:pt x="0" y="84690"/>
                </a:lnTo>
                <a:cubicBezTo>
                  <a:pt x="0" y="86967"/>
                  <a:pt x="66" y="87315"/>
                  <a:pt x="541" y="87528"/>
                </a:cubicBezTo>
                <a:lnTo>
                  <a:pt x="1082" y="87764"/>
                </a:lnTo>
                <a:lnTo>
                  <a:pt x="1082" y="100684"/>
                </a:lnTo>
                <a:lnTo>
                  <a:pt x="1082" y="113632"/>
                </a:lnTo>
                <a:lnTo>
                  <a:pt x="541" y="113868"/>
                </a:lnTo>
                <a:cubicBezTo>
                  <a:pt x="66" y="114081"/>
                  <a:pt x="0" y="114429"/>
                  <a:pt x="0" y="116712"/>
                </a:cubicBezTo>
                <a:lnTo>
                  <a:pt x="0" y="119315"/>
                </a:lnTo>
                <a:lnTo>
                  <a:pt x="1963" y="119315"/>
                </a:lnTo>
                <a:lnTo>
                  <a:pt x="3921" y="119315"/>
                </a:lnTo>
                <a:lnTo>
                  <a:pt x="3921" y="116712"/>
                </a:lnTo>
                <a:cubicBezTo>
                  <a:pt x="3921" y="114429"/>
                  <a:pt x="3854" y="114081"/>
                  <a:pt x="3386" y="113868"/>
                </a:cubicBezTo>
                <a:cubicBezTo>
                  <a:pt x="2850" y="113632"/>
                  <a:pt x="2845" y="113542"/>
                  <a:pt x="2845" y="108392"/>
                </a:cubicBezTo>
                <a:cubicBezTo>
                  <a:pt x="2845" y="104297"/>
                  <a:pt x="2917" y="102973"/>
                  <a:pt x="3174" y="102339"/>
                </a:cubicBezTo>
                <a:cubicBezTo>
                  <a:pt x="3681" y="101105"/>
                  <a:pt x="4094" y="103001"/>
                  <a:pt x="5199" y="111674"/>
                </a:cubicBezTo>
                <a:lnTo>
                  <a:pt x="6164" y="119315"/>
                </a:lnTo>
                <a:lnTo>
                  <a:pt x="7201" y="119315"/>
                </a:lnTo>
                <a:lnTo>
                  <a:pt x="8239" y="119315"/>
                </a:lnTo>
                <a:lnTo>
                  <a:pt x="8239" y="116712"/>
                </a:lnTo>
                <a:cubicBezTo>
                  <a:pt x="8239" y="114429"/>
                  <a:pt x="8172" y="114081"/>
                  <a:pt x="7698" y="113868"/>
                </a:cubicBezTo>
                <a:cubicBezTo>
                  <a:pt x="7257" y="113671"/>
                  <a:pt x="7040" y="112678"/>
                  <a:pt x="6437" y="108291"/>
                </a:cubicBezTo>
                <a:cubicBezTo>
                  <a:pt x="5567" y="101974"/>
                  <a:pt x="5545" y="101234"/>
                  <a:pt x="6175" y="100308"/>
                </a:cubicBezTo>
                <a:cubicBezTo>
                  <a:pt x="7319" y="98625"/>
                  <a:pt x="7770" y="90384"/>
                  <a:pt x="6950" y="86109"/>
                </a:cubicBezTo>
                <a:cubicBezTo>
                  <a:pt x="6342" y="82922"/>
                  <a:pt x="5500" y="82165"/>
                  <a:pt x="2599" y="82120"/>
                </a:cubicBezTo>
                <a:lnTo>
                  <a:pt x="0" y="82086"/>
                </a:lnTo>
                <a:close/>
                <a:moveTo>
                  <a:pt x="19039" y="82086"/>
                </a:moveTo>
                <a:lnTo>
                  <a:pt x="19039" y="84690"/>
                </a:lnTo>
                <a:cubicBezTo>
                  <a:pt x="19039" y="86917"/>
                  <a:pt x="19117" y="87321"/>
                  <a:pt x="19541" y="87528"/>
                </a:cubicBezTo>
                <a:lnTo>
                  <a:pt x="20038" y="87764"/>
                </a:lnTo>
                <a:lnTo>
                  <a:pt x="20049" y="100072"/>
                </a:lnTo>
                <a:cubicBezTo>
                  <a:pt x="20054" y="106833"/>
                  <a:pt x="19999" y="112712"/>
                  <a:pt x="19926" y="113161"/>
                </a:cubicBezTo>
                <a:cubicBezTo>
                  <a:pt x="19854" y="113610"/>
                  <a:pt x="19630" y="114008"/>
                  <a:pt x="19418" y="114008"/>
                </a:cubicBezTo>
                <a:cubicBezTo>
                  <a:pt x="19117" y="114008"/>
                  <a:pt x="19039" y="114518"/>
                  <a:pt x="19039" y="116645"/>
                </a:cubicBezTo>
                <a:lnTo>
                  <a:pt x="19039" y="119315"/>
                </a:lnTo>
                <a:lnTo>
                  <a:pt x="20188" y="119315"/>
                </a:lnTo>
                <a:cubicBezTo>
                  <a:pt x="20964" y="119315"/>
                  <a:pt x="21421" y="118950"/>
                  <a:pt x="21583" y="118199"/>
                </a:cubicBezTo>
                <a:cubicBezTo>
                  <a:pt x="21795" y="117217"/>
                  <a:pt x="21901" y="117206"/>
                  <a:pt x="22431" y="118266"/>
                </a:cubicBezTo>
                <a:cubicBezTo>
                  <a:pt x="23229" y="119870"/>
                  <a:pt x="24952" y="119332"/>
                  <a:pt x="25672" y="117251"/>
                </a:cubicBezTo>
                <a:cubicBezTo>
                  <a:pt x="26994" y="113447"/>
                  <a:pt x="27440" y="105413"/>
                  <a:pt x="26659" y="99568"/>
                </a:cubicBezTo>
                <a:cubicBezTo>
                  <a:pt x="26040" y="94917"/>
                  <a:pt x="25142" y="92729"/>
                  <a:pt x="23870" y="92734"/>
                </a:cubicBezTo>
                <a:cubicBezTo>
                  <a:pt x="23318" y="92740"/>
                  <a:pt x="22609" y="93256"/>
                  <a:pt x="22297" y="93884"/>
                </a:cubicBezTo>
                <a:cubicBezTo>
                  <a:pt x="21985" y="94518"/>
                  <a:pt x="21678" y="94833"/>
                  <a:pt x="21616" y="94597"/>
                </a:cubicBezTo>
                <a:cubicBezTo>
                  <a:pt x="21555" y="94361"/>
                  <a:pt x="21533" y="91427"/>
                  <a:pt x="21566" y="88100"/>
                </a:cubicBezTo>
                <a:lnTo>
                  <a:pt x="21628" y="82086"/>
                </a:lnTo>
                <a:lnTo>
                  <a:pt x="20328" y="82086"/>
                </a:lnTo>
                <a:lnTo>
                  <a:pt x="19039" y="82086"/>
                </a:lnTo>
                <a:close/>
                <a:moveTo>
                  <a:pt x="38274" y="82086"/>
                </a:moveTo>
                <a:lnTo>
                  <a:pt x="38274" y="84690"/>
                </a:lnTo>
                <a:cubicBezTo>
                  <a:pt x="38274" y="86967"/>
                  <a:pt x="38341" y="87315"/>
                  <a:pt x="38815" y="87528"/>
                </a:cubicBezTo>
                <a:lnTo>
                  <a:pt x="39356" y="87764"/>
                </a:lnTo>
                <a:lnTo>
                  <a:pt x="39356" y="100684"/>
                </a:lnTo>
                <a:lnTo>
                  <a:pt x="39356" y="113632"/>
                </a:lnTo>
                <a:lnTo>
                  <a:pt x="38815" y="113868"/>
                </a:lnTo>
                <a:cubicBezTo>
                  <a:pt x="38341" y="114081"/>
                  <a:pt x="38274" y="114434"/>
                  <a:pt x="38274" y="116746"/>
                </a:cubicBezTo>
                <a:lnTo>
                  <a:pt x="38274" y="119349"/>
                </a:lnTo>
                <a:lnTo>
                  <a:pt x="42196" y="119281"/>
                </a:lnTo>
                <a:lnTo>
                  <a:pt x="46123" y="119214"/>
                </a:lnTo>
                <a:lnTo>
                  <a:pt x="46123" y="113127"/>
                </a:lnTo>
                <a:lnTo>
                  <a:pt x="46123" y="107074"/>
                </a:lnTo>
                <a:lnTo>
                  <a:pt x="45487" y="107309"/>
                </a:lnTo>
                <a:cubicBezTo>
                  <a:pt x="44901" y="107528"/>
                  <a:pt x="44834" y="107809"/>
                  <a:pt x="44745" y="110591"/>
                </a:cubicBezTo>
                <a:lnTo>
                  <a:pt x="44650" y="113632"/>
                </a:lnTo>
                <a:lnTo>
                  <a:pt x="42887" y="113632"/>
                </a:lnTo>
                <a:lnTo>
                  <a:pt x="41119" y="113632"/>
                </a:lnTo>
                <a:lnTo>
                  <a:pt x="41119" y="108291"/>
                </a:lnTo>
                <a:lnTo>
                  <a:pt x="41119" y="102984"/>
                </a:lnTo>
                <a:lnTo>
                  <a:pt x="42737" y="102743"/>
                </a:lnTo>
                <a:lnTo>
                  <a:pt x="44360" y="102541"/>
                </a:lnTo>
                <a:lnTo>
                  <a:pt x="44360" y="99938"/>
                </a:lnTo>
                <a:lnTo>
                  <a:pt x="44360" y="97335"/>
                </a:lnTo>
                <a:lnTo>
                  <a:pt x="42737" y="97133"/>
                </a:lnTo>
                <a:lnTo>
                  <a:pt x="41119" y="96897"/>
                </a:lnTo>
                <a:lnTo>
                  <a:pt x="41119" y="92330"/>
                </a:lnTo>
                <a:lnTo>
                  <a:pt x="41119" y="87764"/>
                </a:lnTo>
                <a:lnTo>
                  <a:pt x="42887" y="87764"/>
                </a:lnTo>
                <a:lnTo>
                  <a:pt x="44650" y="87764"/>
                </a:lnTo>
                <a:lnTo>
                  <a:pt x="44712" y="90642"/>
                </a:lnTo>
                <a:cubicBezTo>
                  <a:pt x="44767" y="93335"/>
                  <a:pt x="44812" y="93481"/>
                  <a:pt x="45448" y="93481"/>
                </a:cubicBezTo>
                <a:lnTo>
                  <a:pt x="46123" y="93481"/>
                </a:lnTo>
                <a:lnTo>
                  <a:pt x="46123" y="87764"/>
                </a:lnTo>
                <a:lnTo>
                  <a:pt x="46123" y="82086"/>
                </a:lnTo>
                <a:lnTo>
                  <a:pt x="42196" y="82086"/>
                </a:lnTo>
                <a:lnTo>
                  <a:pt x="38274" y="82086"/>
                </a:lnTo>
                <a:close/>
                <a:moveTo>
                  <a:pt x="47869" y="82086"/>
                </a:moveTo>
                <a:lnTo>
                  <a:pt x="47925" y="84521"/>
                </a:lnTo>
                <a:cubicBezTo>
                  <a:pt x="47975" y="86401"/>
                  <a:pt x="48098" y="87051"/>
                  <a:pt x="48477" y="87394"/>
                </a:cubicBezTo>
                <a:lnTo>
                  <a:pt x="48962" y="87831"/>
                </a:lnTo>
                <a:lnTo>
                  <a:pt x="48962" y="100718"/>
                </a:lnTo>
                <a:lnTo>
                  <a:pt x="48962" y="113632"/>
                </a:lnTo>
                <a:lnTo>
                  <a:pt x="48427" y="113868"/>
                </a:lnTo>
                <a:cubicBezTo>
                  <a:pt x="47981" y="114070"/>
                  <a:pt x="47891" y="114474"/>
                  <a:pt x="47891" y="116201"/>
                </a:cubicBezTo>
                <a:cubicBezTo>
                  <a:pt x="47891" y="117363"/>
                  <a:pt x="47953" y="118530"/>
                  <a:pt x="48025" y="118810"/>
                </a:cubicBezTo>
                <a:cubicBezTo>
                  <a:pt x="48098" y="119085"/>
                  <a:pt x="48884" y="119315"/>
                  <a:pt x="49782" y="119315"/>
                </a:cubicBezTo>
                <a:lnTo>
                  <a:pt x="51422" y="119315"/>
                </a:lnTo>
                <a:lnTo>
                  <a:pt x="51422" y="116712"/>
                </a:lnTo>
                <a:cubicBezTo>
                  <a:pt x="51422" y="114586"/>
                  <a:pt x="51339" y="114070"/>
                  <a:pt x="50982" y="113868"/>
                </a:cubicBezTo>
                <a:cubicBezTo>
                  <a:pt x="50541" y="113626"/>
                  <a:pt x="50547" y="113548"/>
                  <a:pt x="50491" y="97840"/>
                </a:cubicBezTo>
                <a:lnTo>
                  <a:pt x="50430" y="82086"/>
                </a:lnTo>
                <a:lnTo>
                  <a:pt x="49146" y="82086"/>
                </a:lnTo>
                <a:lnTo>
                  <a:pt x="47869" y="82086"/>
                </a:lnTo>
                <a:close/>
                <a:moveTo>
                  <a:pt x="13003" y="82187"/>
                </a:moveTo>
                <a:cubicBezTo>
                  <a:pt x="12914" y="82165"/>
                  <a:pt x="12808" y="82171"/>
                  <a:pt x="12691" y="82221"/>
                </a:cubicBezTo>
                <a:cubicBezTo>
                  <a:pt x="12172" y="82412"/>
                  <a:pt x="12060" y="82821"/>
                  <a:pt x="12010" y="84555"/>
                </a:cubicBezTo>
                <a:cubicBezTo>
                  <a:pt x="11926" y="87304"/>
                  <a:pt x="11307" y="88628"/>
                  <a:pt x="10649" y="87461"/>
                </a:cubicBezTo>
                <a:cubicBezTo>
                  <a:pt x="10247" y="86754"/>
                  <a:pt x="10086" y="86816"/>
                  <a:pt x="9784" y="87865"/>
                </a:cubicBezTo>
                <a:cubicBezTo>
                  <a:pt x="9371" y="89312"/>
                  <a:pt x="9310" y="91248"/>
                  <a:pt x="9634" y="92499"/>
                </a:cubicBezTo>
                <a:cubicBezTo>
                  <a:pt x="9985" y="93845"/>
                  <a:pt x="9628" y="96583"/>
                  <a:pt x="8998" y="97436"/>
                </a:cubicBezTo>
                <a:cubicBezTo>
                  <a:pt x="8501" y="98109"/>
                  <a:pt x="8423" y="98535"/>
                  <a:pt x="8473" y="100583"/>
                </a:cubicBezTo>
                <a:cubicBezTo>
                  <a:pt x="8524" y="102406"/>
                  <a:pt x="8646" y="103029"/>
                  <a:pt x="8992" y="103220"/>
                </a:cubicBezTo>
                <a:cubicBezTo>
                  <a:pt x="9238" y="103354"/>
                  <a:pt x="9544" y="104302"/>
                  <a:pt x="9662" y="105312"/>
                </a:cubicBezTo>
                <a:cubicBezTo>
                  <a:pt x="9840" y="106810"/>
                  <a:pt x="9807" y="107438"/>
                  <a:pt x="9522" y="108661"/>
                </a:cubicBezTo>
                <a:cubicBezTo>
                  <a:pt x="9193" y="110070"/>
                  <a:pt x="9193" y="110283"/>
                  <a:pt x="9494" y="112078"/>
                </a:cubicBezTo>
                <a:cubicBezTo>
                  <a:pt x="9862" y="114232"/>
                  <a:pt x="10041" y="114412"/>
                  <a:pt x="10588" y="113093"/>
                </a:cubicBezTo>
                <a:cubicBezTo>
                  <a:pt x="10900" y="112336"/>
                  <a:pt x="11039" y="112437"/>
                  <a:pt x="11369" y="113598"/>
                </a:cubicBezTo>
                <a:cubicBezTo>
                  <a:pt x="11592" y="114378"/>
                  <a:pt x="11770" y="115764"/>
                  <a:pt x="11770" y="116712"/>
                </a:cubicBezTo>
                <a:cubicBezTo>
                  <a:pt x="11770" y="117654"/>
                  <a:pt x="11882" y="118597"/>
                  <a:pt x="12016" y="118810"/>
                </a:cubicBezTo>
                <a:cubicBezTo>
                  <a:pt x="12618" y="119747"/>
                  <a:pt x="13092" y="119242"/>
                  <a:pt x="13304" y="117419"/>
                </a:cubicBezTo>
                <a:cubicBezTo>
                  <a:pt x="13561" y="115248"/>
                  <a:pt x="14331" y="114816"/>
                  <a:pt x="14721" y="116645"/>
                </a:cubicBezTo>
                <a:cubicBezTo>
                  <a:pt x="15028" y="118092"/>
                  <a:pt x="15307" y="118092"/>
                  <a:pt x="15854" y="116611"/>
                </a:cubicBezTo>
                <a:cubicBezTo>
                  <a:pt x="16216" y="115629"/>
                  <a:pt x="16255" y="115147"/>
                  <a:pt x="16082" y="113868"/>
                </a:cubicBezTo>
                <a:cubicBezTo>
                  <a:pt x="15781" y="111719"/>
                  <a:pt x="16490" y="108729"/>
                  <a:pt x="17181" y="109239"/>
                </a:cubicBezTo>
                <a:cubicBezTo>
                  <a:pt x="17561" y="109520"/>
                  <a:pt x="17700" y="109194"/>
                  <a:pt x="17868" y="107511"/>
                </a:cubicBezTo>
                <a:cubicBezTo>
                  <a:pt x="18041" y="105761"/>
                  <a:pt x="18001" y="105133"/>
                  <a:pt x="17667" y="103758"/>
                </a:cubicBezTo>
                <a:cubicBezTo>
                  <a:pt x="17154" y="101638"/>
                  <a:pt x="17154" y="99091"/>
                  <a:pt x="17678" y="98014"/>
                </a:cubicBezTo>
                <a:cubicBezTo>
                  <a:pt x="17996" y="97346"/>
                  <a:pt x="18057" y="96718"/>
                  <a:pt x="17957" y="95136"/>
                </a:cubicBezTo>
                <a:cubicBezTo>
                  <a:pt x="17806" y="92830"/>
                  <a:pt x="17527" y="91915"/>
                  <a:pt x="17137" y="92499"/>
                </a:cubicBezTo>
                <a:cubicBezTo>
                  <a:pt x="16986" y="92718"/>
                  <a:pt x="16685" y="92302"/>
                  <a:pt x="16473" y="91551"/>
                </a:cubicBezTo>
                <a:cubicBezTo>
                  <a:pt x="16183" y="90530"/>
                  <a:pt x="16116" y="89582"/>
                  <a:pt x="16200" y="87798"/>
                </a:cubicBezTo>
                <a:cubicBezTo>
                  <a:pt x="16300" y="85795"/>
                  <a:pt x="16239" y="85267"/>
                  <a:pt x="15809" y="84381"/>
                </a:cubicBezTo>
                <a:cubicBezTo>
                  <a:pt x="15357" y="83444"/>
                  <a:pt x="15262" y="83483"/>
                  <a:pt x="14866" y="84892"/>
                </a:cubicBezTo>
                <a:cubicBezTo>
                  <a:pt x="14342" y="86754"/>
                  <a:pt x="13656" y="86143"/>
                  <a:pt x="13449" y="83607"/>
                </a:cubicBezTo>
                <a:cubicBezTo>
                  <a:pt x="13366" y="82653"/>
                  <a:pt x="13260" y="82249"/>
                  <a:pt x="13003" y="82187"/>
                </a:cubicBezTo>
                <a:close/>
                <a:moveTo>
                  <a:pt x="72844" y="85127"/>
                </a:moveTo>
                <a:cubicBezTo>
                  <a:pt x="72515" y="85127"/>
                  <a:pt x="71639" y="89481"/>
                  <a:pt x="71639" y="91113"/>
                </a:cubicBezTo>
                <a:cubicBezTo>
                  <a:pt x="71639" y="92213"/>
                  <a:pt x="71494" y="92992"/>
                  <a:pt x="71243" y="93245"/>
                </a:cubicBezTo>
                <a:cubicBezTo>
                  <a:pt x="70708" y="93784"/>
                  <a:pt x="70696" y="97711"/>
                  <a:pt x="71226" y="98249"/>
                </a:cubicBezTo>
                <a:cubicBezTo>
                  <a:pt x="71567" y="98591"/>
                  <a:pt x="71611" y="99511"/>
                  <a:pt x="71673" y="107887"/>
                </a:cubicBezTo>
                <a:cubicBezTo>
                  <a:pt x="71728" y="116011"/>
                  <a:pt x="71784" y="117290"/>
                  <a:pt x="72119" y="118232"/>
                </a:cubicBezTo>
                <a:cubicBezTo>
                  <a:pt x="72325" y="118827"/>
                  <a:pt x="72883" y="119315"/>
                  <a:pt x="73346" y="119315"/>
                </a:cubicBezTo>
                <a:cubicBezTo>
                  <a:pt x="74183" y="119315"/>
                  <a:pt x="74194" y="119270"/>
                  <a:pt x="74194" y="116645"/>
                </a:cubicBezTo>
                <a:cubicBezTo>
                  <a:pt x="74194" y="114586"/>
                  <a:pt x="74110" y="114008"/>
                  <a:pt x="73837" y="114008"/>
                </a:cubicBezTo>
                <a:cubicBezTo>
                  <a:pt x="73179" y="114008"/>
                  <a:pt x="73017" y="112381"/>
                  <a:pt x="73017" y="106025"/>
                </a:cubicBezTo>
                <a:cubicBezTo>
                  <a:pt x="73017" y="99674"/>
                  <a:pt x="73179" y="98047"/>
                  <a:pt x="73837" y="98047"/>
                </a:cubicBezTo>
                <a:cubicBezTo>
                  <a:pt x="74094" y="98047"/>
                  <a:pt x="74194" y="97453"/>
                  <a:pt x="74194" y="95814"/>
                </a:cubicBezTo>
                <a:cubicBezTo>
                  <a:pt x="74194" y="93946"/>
                  <a:pt x="74105" y="93548"/>
                  <a:pt x="73653" y="93346"/>
                </a:cubicBezTo>
                <a:cubicBezTo>
                  <a:pt x="73151" y="93122"/>
                  <a:pt x="73106" y="92807"/>
                  <a:pt x="73050" y="89082"/>
                </a:cubicBezTo>
                <a:cubicBezTo>
                  <a:pt x="73017" y="86889"/>
                  <a:pt x="72922" y="85127"/>
                  <a:pt x="72844" y="85127"/>
                </a:cubicBezTo>
                <a:close/>
                <a:moveTo>
                  <a:pt x="2845" y="87023"/>
                </a:moveTo>
                <a:lnTo>
                  <a:pt x="3994" y="87057"/>
                </a:lnTo>
                <a:cubicBezTo>
                  <a:pt x="4959" y="87074"/>
                  <a:pt x="5210" y="87326"/>
                  <a:pt x="5522" y="88813"/>
                </a:cubicBezTo>
                <a:cubicBezTo>
                  <a:pt x="6019" y="91197"/>
                  <a:pt x="5985" y="93172"/>
                  <a:pt x="5405" y="95405"/>
                </a:cubicBezTo>
                <a:cubicBezTo>
                  <a:pt x="5020" y="96897"/>
                  <a:pt x="4719" y="97267"/>
                  <a:pt x="3921" y="97267"/>
                </a:cubicBezTo>
                <a:cubicBezTo>
                  <a:pt x="2766" y="97267"/>
                  <a:pt x="2694" y="96908"/>
                  <a:pt x="2783" y="91113"/>
                </a:cubicBezTo>
                <a:lnTo>
                  <a:pt x="2845" y="87023"/>
                </a:lnTo>
                <a:close/>
                <a:moveTo>
                  <a:pt x="13589" y="88914"/>
                </a:moveTo>
                <a:cubicBezTo>
                  <a:pt x="14085" y="89099"/>
                  <a:pt x="14587" y="89817"/>
                  <a:pt x="15050" y="91113"/>
                </a:cubicBezTo>
                <a:cubicBezTo>
                  <a:pt x="16897" y="96291"/>
                  <a:pt x="16802" y="106389"/>
                  <a:pt x="14866" y="110962"/>
                </a:cubicBezTo>
                <a:cubicBezTo>
                  <a:pt x="13979" y="113054"/>
                  <a:pt x="12613" y="112964"/>
                  <a:pt x="11753" y="110760"/>
                </a:cubicBezTo>
                <a:cubicBezTo>
                  <a:pt x="10872" y="108499"/>
                  <a:pt x="10119" y="102676"/>
                  <a:pt x="10281" y="99366"/>
                </a:cubicBezTo>
                <a:cubicBezTo>
                  <a:pt x="10615" y="92504"/>
                  <a:pt x="12088" y="88364"/>
                  <a:pt x="13589" y="88914"/>
                </a:cubicBezTo>
                <a:close/>
                <a:moveTo>
                  <a:pt x="56744" y="92701"/>
                </a:moveTo>
                <a:cubicBezTo>
                  <a:pt x="56214" y="92807"/>
                  <a:pt x="55673" y="93385"/>
                  <a:pt x="55149" y="94462"/>
                </a:cubicBezTo>
                <a:cubicBezTo>
                  <a:pt x="53157" y="98541"/>
                  <a:pt x="52767" y="110260"/>
                  <a:pt x="54435" y="116201"/>
                </a:cubicBezTo>
                <a:cubicBezTo>
                  <a:pt x="54714" y="117206"/>
                  <a:pt x="55367" y="118440"/>
                  <a:pt x="55880" y="118978"/>
                </a:cubicBezTo>
                <a:cubicBezTo>
                  <a:pt x="57068" y="120218"/>
                  <a:pt x="57163" y="120246"/>
                  <a:pt x="58184" y="119248"/>
                </a:cubicBezTo>
                <a:cubicBezTo>
                  <a:pt x="58981" y="118468"/>
                  <a:pt x="60449" y="114591"/>
                  <a:pt x="60449" y="113262"/>
                </a:cubicBezTo>
                <a:cubicBezTo>
                  <a:pt x="60449" y="112925"/>
                  <a:pt x="60203" y="112269"/>
                  <a:pt x="59891" y="111775"/>
                </a:cubicBezTo>
                <a:cubicBezTo>
                  <a:pt x="59394" y="110978"/>
                  <a:pt x="59238" y="111107"/>
                  <a:pt x="58585" y="112824"/>
                </a:cubicBezTo>
                <a:cubicBezTo>
                  <a:pt x="57475" y="115730"/>
                  <a:pt x="56482" y="115478"/>
                  <a:pt x="55612" y="112112"/>
                </a:cubicBezTo>
                <a:cubicBezTo>
                  <a:pt x="55233" y="110659"/>
                  <a:pt x="54982" y="109127"/>
                  <a:pt x="55054" y="108695"/>
                </a:cubicBezTo>
                <a:cubicBezTo>
                  <a:pt x="55127" y="108230"/>
                  <a:pt x="56192" y="107921"/>
                  <a:pt x="57721" y="107921"/>
                </a:cubicBezTo>
                <a:cubicBezTo>
                  <a:pt x="60577" y="107921"/>
                  <a:pt x="60622" y="107837"/>
                  <a:pt x="60264" y="102709"/>
                </a:cubicBezTo>
                <a:cubicBezTo>
                  <a:pt x="59813" y="96213"/>
                  <a:pt x="58340" y="92381"/>
                  <a:pt x="56744" y="92701"/>
                </a:cubicBezTo>
                <a:close/>
                <a:moveTo>
                  <a:pt x="80805" y="92701"/>
                </a:moveTo>
                <a:cubicBezTo>
                  <a:pt x="80448" y="92701"/>
                  <a:pt x="79834" y="93385"/>
                  <a:pt x="79427" y="94187"/>
                </a:cubicBezTo>
                <a:cubicBezTo>
                  <a:pt x="78808" y="95405"/>
                  <a:pt x="78663" y="95461"/>
                  <a:pt x="78573" y="94563"/>
                </a:cubicBezTo>
                <a:cubicBezTo>
                  <a:pt x="78495" y="93784"/>
                  <a:pt x="78121" y="93481"/>
                  <a:pt x="77229" y="93481"/>
                </a:cubicBezTo>
                <a:lnTo>
                  <a:pt x="75979" y="93481"/>
                </a:lnTo>
                <a:lnTo>
                  <a:pt x="75996" y="95713"/>
                </a:lnTo>
                <a:cubicBezTo>
                  <a:pt x="76013" y="97643"/>
                  <a:pt x="76102" y="97980"/>
                  <a:pt x="76626" y="98182"/>
                </a:cubicBezTo>
                <a:lnTo>
                  <a:pt x="77229" y="98417"/>
                </a:lnTo>
                <a:lnTo>
                  <a:pt x="77229" y="106025"/>
                </a:lnTo>
                <a:lnTo>
                  <a:pt x="77229" y="113632"/>
                </a:lnTo>
                <a:lnTo>
                  <a:pt x="76693" y="113868"/>
                </a:lnTo>
                <a:cubicBezTo>
                  <a:pt x="76147" y="114115"/>
                  <a:pt x="75773" y="116774"/>
                  <a:pt x="76052" y="118502"/>
                </a:cubicBezTo>
                <a:cubicBezTo>
                  <a:pt x="76130" y="118984"/>
                  <a:pt x="77000" y="119315"/>
                  <a:pt x="78233" y="119315"/>
                </a:cubicBezTo>
                <a:lnTo>
                  <a:pt x="80280" y="119315"/>
                </a:lnTo>
                <a:lnTo>
                  <a:pt x="80280" y="116712"/>
                </a:lnTo>
                <a:cubicBezTo>
                  <a:pt x="80280" y="114238"/>
                  <a:pt x="80236" y="114092"/>
                  <a:pt x="79538" y="113868"/>
                </a:cubicBezTo>
                <a:lnTo>
                  <a:pt x="78796" y="113632"/>
                </a:lnTo>
                <a:lnTo>
                  <a:pt x="78830" y="108056"/>
                </a:lnTo>
                <a:cubicBezTo>
                  <a:pt x="78863" y="101295"/>
                  <a:pt x="79243" y="99231"/>
                  <a:pt x="80587" y="98451"/>
                </a:cubicBezTo>
                <a:cubicBezTo>
                  <a:pt x="81418" y="97969"/>
                  <a:pt x="81446" y="97845"/>
                  <a:pt x="81446" y="95338"/>
                </a:cubicBezTo>
                <a:cubicBezTo>
                  <a:pt x="81446" y="92892"/>
                  <a:pt x="81407" y="92701"/>
                  <a:pt x="80805" y="92701"/>
                </a:cubicBezTo>
                <a:close/>
                <a:moveTo>
                  <a:pt x="33153" y="92768"/>
                </a:moveTo>
                <a:cubicBezTo>
                  <a:pt x="32969" y="92757"/>
                  <a:pt x="32762" y="92774"/>
                  <a:pt x="32511" y="92835"/>
                </a:cubicBezTo>
                <a:cubicBezTo>
                  <a:pt x="31027" y="93200"/>
                  <a:pt x="30146" y="95349"/>
                  <a:pt x="29616" y="99870"/>
                </a:cubicBezTo>
                <a:cubicBezTo>
                  <a:pt x="28684" y="107820"/>
                  <a:pt x="29527" y="116207"/>
                  <a:pt x="31535" y="118978"/>
                </a:cubicBezTo>
                <a:cubicBezTo>
                  <a:pt x="32004" y="119624"/>
                  <a:pt x="32344" y="119955"/>
                  <a:pt x="32684" y="119988"/>
                </a:cubicBezTo>
                <a:cubicBezTo>
                  <a:pt x="33024" y="120028"/>
                  <a:pt x="33348" y="119769"/>
                  <a:pt x="33772" y="119214"/>
                </a:cubicBezTo>
                <a:cubicBezTo>
                  <a:pt x="35429" y="117043"/>
                  <a:pt x="36171" y="113088"/>
                  <a:pt x="36182" y="106395"/>
                </a:cubicBezTo>
                <a:cubicBezTo>
                  <a:pt x="36193" y="100841"/>
                  <a:pt x="35624" y="96684"/>
                  <a:pt x="34542" y="94328"/>
                </a:cubicBezTo>
                <a:cubicBezTo>
                  <a:pt x="34034" y="93217"/>
                  <a:pt x="33711" y="92807"/>
                  <a:pt x="33153" y="92768"/>
                </a:cubicBezTo>
                <a:close/>
                <a:moveTo>
                  <a:pt x="86305" y="92768"/>
                </a:moveTo>
                <a:cubicBezTo>
                  <a:pt x="85625" y="92645"/>
                  <a:pt x="84944" y="93144"/>
                  <a:pt x="84369" y="94395"/>
                </a:cubicBezTo>
                <a:cubicBezTo>
                  <a:pt x="82913" y="97565"/>
                  <a:pt x="82277" y="104858"/>
                  <a:pt x="82902" y="111231"/>
                </a:cubicBezTo>
                <a:cubicBezTo>
                  <a:pt x="83298" y="115231"/>
                  <a:pt x="83912" y="117587"/>
                  <a:pt x="84922" y="118978"/>
                </a:cubicBezTo>
                <a:cubicBezTo>
                  <a:pt x="85379" y="119612"/>
                  <a:pt x="85708" y="119943"/>
                  <a:pt x="86043" y="119988"/>
                </a:cubicBezTo>
                <a:cubicBezTo>
                  <a:pt x="86378" y="120039"/>
                  <a:pt x="86718" y="119786"/>
                  <a:pt x="87187" y="119281"/>
                </a:cubicBezTo>
                <a:cubicBezTo>
                  <a:pt x="89412" y="116892"/>
                  <a:pt x="90366" y="106272"/>
                  <a:pt x="89078" y="98215"/>
                </a:cubicBezTo>
                <a:cubicBezTo>
                  <a:pt x="88553" y="94934"/>
                  <a:pt x="87438" y="92976"/>
                  <a:pt x="86305" y="92768"/>
                </a:cubicBezTo>
                <a:close/>
                <a:moveTo>
                  <a:pt x="109434" y="92835"/>
                </a:moveTo>
                <a:cubicBezTo>
                  <a:pt x="108580" y="92723"/>
                  <a:pt x="108329" y="93093"/>
                  <a:pt x="107794" y="94255"/>
                </a:cubicBezTo>
                <a:cubicBezTo>
                  <a:pt x="106232" y="97660"/>
                  <a:pt x="105657" y="106300"/>
                  <a:pt x="106555" y="113093"/>
                </a:cubicBezTo>
                <a:cubicBezTo>
                  <a:pt x="107018" y="116605"/>
                  <a:pt x="107325" y="117654"/>
                  <a:pt x="108290" y="119046"/>
                </a:cubicBezTo>
                <a:cubicBezTo>
                  <a:pt x="109707" y="121082"/>
                  <a:pt x="111576" y="118978"/>
                  <a:pt x="112268" y="114580"/>
                </a:cubicBezTo>
                <a:cubicBezTo>
                  <a:pt x="112697" y="111831"/>
                  <a:pt x="112658" y="111298"/>
                  <a:pt x="111961" y="110625"/>
                </a:cubicBezTo>
                <a:cubicBezTo>
                  <a:pt x="111570" y="110244"/>
                  <a:pt x="111303" y="110659"/>
                  <a:pt x="110778" y="112448"/>
                </a:cubicBezTo>
                <a:cubicBezTo>
                  <a:pt x="109891" y="115461"/>
                  <a:pt x="109093" y="115500"/>
                  <a:pt x="108340" y="112583"/>
                </a:cubicBezTo>
                <a:cubicBezTo>
                  <a:pt x="107208" y="108196"/>
                  <a:pt x="107459" y="100572"/>
                  <a:pt x="108815" y="98384"/>
                </a:cubicBezTo>
                <a:cubicBezTo>
                  <a:pt x="109188" y="97772"/>
                  <a:pt x="109657" y="97509"/>
                  <a:pt x="109852" y="97772"/>
                </a:cubicBezTo>
                <a:cubicBezTo>
                  <a:pt x="110360" y="98474"/>
                  <a:pt x="111091" y="101155"/>
                  <a:pt x="111091" y="102339"/>
                </a:cubicBezTo>
                <a:cubicBezTo>
                  <a:pt x="111091" y="102984"/>
                  <a:pt x="111336" y="103354"/>
                  <a:pt x="111777" y="103354"/>
                </a:cubicBezTo>
                <a:lnTo>
                  <a:pt x="112468" y="103354"/>
                </a:lnTo>
                <a:lnTo>
                  <a:pt x="112468" y="98518"/>
                </a:lnTo>
                <a:lnTo>
                  <a:pt x="112468" y="93649"/>
                </a:lnTo>
                <a:lnTo>
                  <a:pt x="110516" y="93110"/>
                </a:lnTo>
                <a:cubicBezTo>
                  <a:pt x="110064" y="92981"/>
                  <a:pt x="109718" y="92875"/>
                  <a:pt x="109434" y="92835"/>
                </a:cubicBezTo>
                <a:close/>
                <a:moveTo>
                  <a:pt x="65876" y="92903"/>
                </a:moveTo>
                <a:cubicBezTo>
                  <a:pt x="65073" y="92802"/>
                  <a:pt x="64733" y="93088"/>
                  <a:pt x="64275" y="93918"/>
                </a:cubicBezTo>
                <a:cubicBezTo>
                  <a:pt x="61743" y="98580"/>
                  <a:pt x="61999" y="115197"/>
                  <a:pt x="64672" y="118978"/>
                </a:cubicBezTo>
                <a:cubicBezTo>
                  <a:pt x="66178" y="121110"/>
                  <a:pt x="68019" y="118911"/>
                  <a:pt x="68749" y="114075"/>
                </a:cubicBezTo>
                <a:lnTo>
                  <a:pt x="69101" y="111741"/>
                </a:lnTo>
                <a:lnTo>
                  <a:pt x="68482" y="110760"/>
                </a:lnTo>
                <a:cubicBezTo>
                  <a:pt x="67890" y="109828"/>
                  <a:pt x="67829" y="109918"/>
                  <a:pt x="67215" y="112280"/>
                </a:cubicBezTo>
                <a:cubicBezTo>
                  <a:pt x="66206" y="116207"/>
                  <a:pt x="64962" y="115315"/>
                  <a:pt x="64275" y="110182"/>
                </a:cubicBezTo>
                <a:cubicBezTo>
                  <a:pt x="63673" y="105654"/>
                  <a:pt x="64130" y="100218"/>
                  <a:pt x="65263" y="98384"/>
                </a:cubicBezTo>
                <a:cubicBezTo>
                  <a:pt x="66111" y="97009"/>
                  <a:pt x="66819" y="97929"/>
                  <a:pt x="67277" y="101054"/>
                </a:cubicBezTo>
                <a:cubicBezTo>
                  <a:pt x="67522" y="102720"/>
                  <a:pt x="67756" y="103349"/>
                  <a:pt x="68153" y="103354"/>
                </a:cubicBezTo>
                <a:cubicBezTo>
                  <a:pt x="68682" y="103360"/>
                  <a:pt x="68688" y="103304"/>
                  <a:pt x="68688" y="98518"/>
                </a:cubicBezTo>
                <a:lnTo>
                  <a:pt x="68688" y="93649"/>
                </a:lnTo>
                <a:lnTo>
                  <a:pt x="66853" y="93110"/>
                </a:lnTo>
                <a:cubicBezTo>
                  <a:pt x="66462" y="92992"/>
                  <a:pt x="66139" y="92936"/>
                  <a:pt x="65876" y="92903"/>
                </a:cubicBezTo>
                <a:close/>
                <a:moveTo>
                  <a:pt x="96743" y="93004"/>
                </a:moveTo>
                <a:cubicBezTo>
                  <a:pt x="96302" y="92824"/>
                  <a:pt x="95794" y="93049"/>
                  <a:pt x="95331" y="93750"/>
                </a:cubicBezTo>
                <a:cubicBezTo>
                  <a:pt x="94790" y="94569"/>
                  <a:pt x="94461" y="94732"/>
                  <a:pt x="94327" y="94221"/>
                </a:cubicBezTo>
                <a:cubicBezTo>
                  <a:pt x="94221" y="93806"/>
                  <a:pt x="93568" y="93481"/>
                  <a:pt x="92888" y="93481"/>
                </a:cubicBezTo>
                <a:lnTo>
                  <a:pt x="91661" y="93481"/>
                </a:lnTo>
                <a:lnTo>
                  <a:pt x="91661" y="95747"/>
                </a:lnTo>
                <a:cubicBezTo>
                  <a:pt x="91661" y="97436"/>
                  <a:pt x="91750" y="98047"/>
                  <a:pt x="92006" y="98047"/>
                </a:cubicBezTo>
                <a:cubicBezTo>
                  <a:pt x="92665" y="98047"/>
                  <a:pt x="92838" y="99674"/>
                  <a:pt x="92838" y="106025"/>
                </a:cubicBezTo>
                <a:cubicBezTo>
                  <a:pt x="92838" y="112381"/>
                  <a:pt x="92665" y="114008"/>
                  <a:pt x="92006" y="114008"/>
                </a:cubicBezTo>
                <a:cubicBezTo>
                  <a:pt x="91739" y="114008"/>
                  <a:pt x="91661" y="114580"/>
                  <a:pt x="91661" y="116577"/>
                </a:cubicBezTo>
                <a:lnTo>
                  <a:pt x="91661" y="119214"/>
                </a:lnTo>
                <a:lnTo>
                  <a:pt x="93474" y="119079"/>
                </a:lnTo>
                <a:lnTo>
                  <a:pt x="95287" y="118945"/>
                </a:lnTo>
                <a:lnTo>
                  <a:pt x="95348" y="116510"/>
                </a:lnTo>
                <a:cubicBezTo>
                  <a:pt x="95404" y="114356"/>
                  <a:pt x="95354" y="114086"/>
                  <a:pt x="94863" y="113868"/>
                </a:cubicBezTo>
                <a:cubicBezTo>
                  <a:pt x="94310" y="113626"/>
                  <a:pt x="94305" y="113582"/>
                  <a:pt x="94249" y="107343"/>
                </a:cubicBezTo>
                <a:lnTo>
                  <a:pt x="94199" y="101088"/>
                </a:lnTo>
                <a:lnTo>
                  <a:pt x="94846" y="99568"/>
                </a:lnTo>
                <a:cubicBezTo>
                  <a:pt x="95577" y="97834"/>
                  <a:pt x="96179" y="97621"/>
                  <a:pt x="96525" y="98956"/>
                </a:cubicBezTo>
                <a:cubicBezTo>
                  <a:pt x="96687" y="99573"/>
                  <a:pt x="96759" y="103063"/>
                  <a:pt x="96759" y="109643"/>
                </a:cubicBezTo>
                <a:lnTo>
                  <a:pt x="96759" y="119382"/>
                </a:lnTo>
                <a:lnTo>
                  <a:pt x="97992" y="119180"/>
                </a:lnTo>
                <a:cubicBezTo>
                  <a:pt x="99214" y="118956"/>
                  <a:pt x="99214" y="118911"/>
                  <a:pt x="99275" y="116510"/>
                </a:cubicBezTo>
                <a:cubicBezTo>
                  <a:pt x="99325" y="114356"/>
                  <a:pt x="99275" y="114086"/>
                  <a:pt x="98784" y="113868"/>
                </a:cubicBezTo>
                <a:lnTo>
                  <a:pt x="98238" y="113632"/>
                </a:lnTo>
                <a:lnTo>
                  <a:pt x="98137" y="104807"/>
                </a:lnTo>
                <a:cubicBezTo>
                  <a:pt x="98076" y="99018"/>
                  <a:pt x="97948" y="95539"/>
                  <a:pt x="97775" y="94732"/>
                </a:cubicBezTo>
                <a:cubicBezTo>
                  <a:pt x="97563" y="93755"/>
                  <a:pt x="97183" y="93183"/>
                  <a:pt x="96743" y="93004"/>
                </a:cubicBezTo>
                <a:close/>
                <a:moveTo>
                  <a:pt x="117182" y="93037"/>
                </a:moveTo>
                <a:cubicBezTo>
                  <a:pt x="115308" y="92992"/>
                  <a:pt x="114622" y="95208"/>
                  <a:pt x="114622" y="100718"/>
                </a:cubicBezTo>
                <a:cubicBezTo>
                  <a:pt x="114622" y="104319"/>
                  <a:pt x="115436" y="107596"/>
                  <a:pt x="116507" y="108291"/>
                </a:cubicBezTo>
                <a:cubicBezTo>
                  <a:pt x="117740" y="109093"/>
                  <a:pt x="118209" y="109817"/>
                  <a:pt x="118432" y="111231"/>
                </a:cubicBezTo>
                <a:cubicBezTo>
                  <a:pt x="118599" y="112274"/>
                  <a:pt x="118566" y="112807"/>
                  <a:pt x="118265" y="113666"/>
                </a:cubicBezTo>
                <a:cubicBezTo>
                  <a:pt x="117640" y="115472"/>
                  <a:pt x="116820" y="115012"/>
                  <a:pt x="116167" y="112482"/>
                </a:cubicBezTo>
                <a:cubicBezTo>
                  <a:pt x="115832" y="111203"/>
                  <a:pt x="115369" y="110182"/>
                  <a:pt x="115102" y="110182"/>
                </a:cubicBezTo>
                <a:cubicBezTo>
                  <a:pt x="114655" y="110182"/>
                  <a:pt x="114622" y="110462"/>
                  <a:pt x="114622" y="114244"/>
                </a:cubicBezTo>
                <a:cubicBezTo>
                  <a:pt x="114622" y="116471"/>
                  <a:pt x="114678" y="118490"/>
                  <a:pt x="114745" y="118737"/>
                </a:cubicBezTo>
                <a:cubicBezTo>
                  <a:pt x="114806" y="118990"/>
                  <a:pt x="115765" y="119152"/>
                  <a:pt x="116881" y="119079"/>
                </a:cubicBezTo>
                <a:cubicBezTo>
                  <a:pt x="118705" y="118956"/>
                  <a:pt x="118956" y="118771"/>
                  <a:pt x="119391" y="117183"/>
                </a:cubicBezTo>
                <a:cubicBezTo>
                  <a:pt x="120345" y="113716"/>
                  <a:pt x="120145" y="106911"/>
                  <a:pt x="119023" y="104774"/>
                </a:cubicBezTo>
                <a:cubicBezTo>
                  <a:pt x="118387" y="103556"/>
                  <a:pt x="118449" y="102204"/>
                  <a:pt x="119140" y="102171"/>
                </a:cubicBezTo>
                <a:cubicBezTo>
                  <a:pt x="119598" y="102148"/>
                  <a:pt x="119631" y="101884"/>
                  <a:pt x="119687" y="97941"/>
                </a:cubicBezTo>
                <a:lnTo>
                  <a:pt x="119737" y="93716"/>
                </a:lnTo>
                <a:lnTo>
                  <a:pt x="118064" y="93211"/>
                </a:lnTo>
                <a:cubicBezTo>
                  <a:pt x="117746" y="93116"/>
                  <a:pt x="117450" y="93049"/>
                  <a:pt x="117182" y="93037"/>
                </a:cubicBezTo>
                <a:close/>
                <a:moveTo>
                  <a:pt x="102053" y="93481"/>
                </a:moveTo>
                <a:cubicBezTo>
                  <a:pt x="100887" y="93481"/>
                  <a:pt x="100887" y="93497"/>
                  <a:pt x="100887" y="95713"/>
                </a:cubicBezTo>
                <a:cubicBezTo>
                  <a:pt x="100887" y="97441"/>
                  <a:pt x="100977" y="97991"/>
                  <a:pt x="101323" y="98182"/>
                </a:cubicBezTo>
                <a:cubicBezTo>
                  <a:pt x="101747" y="98412"/>
                  <a:pt x="101769" y="98720"/>
                  <a:pt x="101769" y="106025"/>
                </a:cubicBezTo>
                <a:cubicBezTo>
                  <a:pt x="101769" y="113329"/>
                  <a:pt x="101747" y="113638"/>
                  <a:pt x="101323" y="113868"/>
                </a:cubicBezTo>
                <a:cubicBezTo>
                  <a:pt x="100966" y="114070"/>
                  <a:pt x="100887" y="114591"/>
                  <a:pt x="100887" y="116645"/>
                </a:cubicBezTo>
                <a:lnTo>
                  <a:pt x="100887" y="119180"/>
                </a:lnTo>
                <a:lnTo>
                  <a:pt x="102550" y="119248"/>
                </a:lnTo>
                <a:lnTo>
                  <a:pt x="104218" y="119315"/>
                </a:lnTo>
                <a:lnTo>
                  <a:pt x="104218" y="116712"/>
                </a:lnTo>
                <a:cubicBezTo>
                  <a:pt x="104218" y="114586"/>
                  <a:pt x="104140" y="114070"/>
                  <a:pt x="103783" y="113868"/>
                </a:cubicBezTo>
                <a:cubicBezTo>
                  <a:pt x="103353" y="113632"/>
                  <a:pt x="103336" y="113346"/>
                  <a:pt x="103286" y="103556"/>
                </a:cubicBezTo>
                <a:lnTo>
                  <a:pt x="103225" y="93481"/>
                </a:lnTo>
                <a:lnTo>
                  <a:pt x="102053" y="93481"/>
                </a:lnTo>
                <a:close/>
                <a:moveTo>
                  <a:pt x="56917" y="97267"/>
                </a:moveTo>
                <a:cubicBezTo>
                  <a:pt x="57592" y="97267"/>
                  <a:pt x="58831" y="101082"/>
                  <a:pt x="58608" y="102474"/>
                </a:cubicBezTo>
                <a:cubicBezTo>
                  <a:pt x="58524" y="103023"/>
                  <a:pt x="57882" y="103354"/>
                  <a:pt x="56917" y="103354"/>
                </a:cubicBezTo>
                <a:cubicBezTo>
                  <a:pt x="55952" y="103354"/>
                  <a:pt x="55322" y="103023"/>
                  <a:pt x="55233" y="102474"/>
                </a:cubicBezTo>
                <a:cubicBezTo>
                  <a:pt x="55015" y="101082"/>
                  <a:pt x="56242" y="97267"/>
                  <a:pt x="56917" y="97267"/>
                </a:cubicBezTo>
                <a:close/>
                <a:moveTo>
                  <a:pt x="23268" y="97806"/>
                </a:moveTo>
                <a:cubicBezTo>
                  <a:pt x="23569" y="97643"/>
                  <a:pt x="23898" y="97800"/>
                  <a:pt x="24216" y="98316"/>
                </a:cubicBezTo>
                <a:cubicBezTo>
                  <a:pt x="24579" y="98906"/>
                  <a:pt x="25019" y="100185"/>
                  <a:pt x="25192" y="101155"/>
                </a:cubicBezTo>
                <a:cubicBezTo>
                  <a:pt x="25867" y="104875"/>
                  <a:pt x="25415" y="111450"/>
                  <a:pt x="24339" y="113598"/>
                </a:cubicBezTo>
                <a:cubicBezTo>
                  <a:pt x="23591" y="115091"/>
                  <a:pt x="23385" y="115040"/>
                  <a:pt x="22632" y="113262"/>
                </a:cubicBezTo>
                <a:cubicBezTo>
                  <a:pt x="21845" y="111416"/>
                  <a:pt x="21594" y="109576"/>
                  <a:pt x="21594" y="105856"/>
                </a:cubicBezTo>
                <a:cubicBezTo>
                  <a:pt x="21594" y="101570"/>
                  <a:pt x="22347" y="98300"/>
                  <a:pt x="23268" y="97806"/>
                </a:cubicBezTo>
                <a:close/>
                <a:moveTo>
                  <a:pt x="32746" y="98047"/>
                </a:moveTo>
                <a:cubicBezTo>
                  <a:pt x="33393" y="98047"/>
                  <a:pt x="33627" y="98485"/>
                  <a:pt x="34129" y="100718"/>
                </a:cubicBezTo>
                <a:cubicBezTo>
                  <a:pt x="35133" y="105127"/>
                  <a:pt x="34804" y="111495"/>
                  <a:pt x="33460" y="113666"/>
                </a:cubicBezTo>
                <a:cubicBezTo>
                  <a:pt x="33091" y="114260"/>
                  <a:pt x="32768" y="114704"/>
                  <a:pt x="32734" y="114647"/>
                </a:cubicBezTo>
                <a:cubicBezTo>
                  <a:pt x="32706" y="114591"/>
                  <a:pt x="32489" y="114389"/>
                  <a:pt x="32249" y="114210"/>
                </a:cubicBezTo>
                <a:cubicBezTo>
                  <a:pt x="32009" y="114030"/>
                  <a:pt x="31591" y="112863"/>
                  <a:pt x="31317" y="111607"/>
                </a:cubicBezTo>
                <a:cubicBezTo>
                  <a:pt x="30152" y="106260"/>
                  <a:pt x="31022" y="98047"/>
                  <a:pt x="32746" y="98047"/>
                </a:cubicBezTo>
                <a:close/>
                <a:moveTo>
                  <a:pt x="86132" y="98047"/>
                </a:moveTo>
                <a:cubicBezTo>
                  <a:pt x="87298" y="98070"/>
                  <a:pt x="88129" y="101610"/>
                  <a:pt x="88129" y="106569"/>
                </a:cubicBezTo>
                <a:cubicBezTo>
                  <a:pt x="88129" y="109806"/>
                  <a:pt x="87661" y="112353"/>
                  <a:pt x="86829" y="113699"/>
                </a:cubicBezTo>
                <a:cubicBezTo>
                  <a:pt x="86060" y="114945"/>
                  <a:pt x="86210" y="114950"/>
                  <a:pt x="85452" y="113666"/>
                </a:cubicBezTo>
                <a:cubicBezTo>
                  <a:pt x="84068" y="111338"/>
                  <a:pt x="83778" y="105295"/>
                  <a:pt x="84816" y="100718"/>
                </a:cubicBezTo>
                <a:cubicBezTo>
                  <a:pt x="85307" y="98552"/>
                  <a:pt x="85558" y="98030"/>
                  <a:pt x="86132" y="98047"/>
                </a:cubicBezTo>
                <a:close/>
              </a:path>
            </a:pathLst>
          </a:custGeom>
          <a:noFill/>
          <a:ln>
            <a:noFill/>
          </a:ln>
        </p:spPr>
      </p:sp>
      <p:grpSp>
        <p:nvGrpSpPr>
          <p:cNvPr id="269" name="Shape 269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270" name="Shape 270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Shape 271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Shape 272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Shape 273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Shape 274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Shape 275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Shape 277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2015</a:t>
            </a:r>
            <a:endParaRPr sz="900"/>
          </a:p>
        </p:txBody>
      </p:sp>
      <p:sp>
        <p:nvSpPr>
          <p:cNvPr id="278" name="Shape 278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grpSp>
        <p:nvGrpSpPr>
          <p:cNvPr id="279" name="Shape 279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280" name="Shape 280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Shape 281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Shape 282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Shape 283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Shape 284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5" name="Shape 285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Shape 287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2016</a:t>
            </a:r>
            <a:endParaRPr sz="900"/>
          </a:p>
        </p:txBody>
      </p:sp>
      <p:sp>
        <p:nvSpPr>
          <p:cNvPr id="288" name="Shape 288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289" name="Shape 289"/>
          <p:cNvSpPr/>
          <p:nvPr/>
        </p:nvSpPr>
        <p:spPr>
          <a:xfrm rot="-5400000">
            <a:off x="8830596" y="3685427"/>
            <a:ext cx="4506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Derek Yu</a:t>
            </a:r>
            <a:endParaRPr sz="900"/>
          </a:p>
        </p:txBody>
      </p:sp>
      <p:sp>
        <p:nvSpPr>
          <p:cNvPr id="290" name="Shape 290"/>
          <p:cNvSpPr/>
          <p:nvPr/>
        </p:nvSpPr>
        <p:spPr>
          <a:xfrm>
            <a:off x="8837455" y="4178010"/>
            <a:ext cx="1698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9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 showMasterSp="0" type="tx">
  <p:cSld name="TITLE_AND_BODY">
    <p:bg>
      <p:bgPr>
        <a:gradFill>
          <a:gsLst>
            <a:gs pos="0">
              <a:srgbClr val="FFFFFF"/>
            </a:gs>
            <a:gs pos="100000">
              <a:srgbClr val="AEAEAE"/>
            </a:gs>
          </a:gsLst>
          <a:lin ang="10800025" scaled="0"/>
        </a:gra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94" name="Shape 294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295" name="Shape 295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Shape 296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Shape 297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Shape 298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Shape 299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0" name="Shape 300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Shape 302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2015</a:t>
            </a:r>
            <a:endParaRPr sz="900"/>
          </a:p>
        </p:txBody>
      </p:sp>
      <p:sp>
        <p:nvSpPr>
          <p:cNvPr id="303" name="Shape 303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grpSp>
        <p:nvGrpSpPr>
          <p:cNvPr id="304" name="Shape 304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305" name="Shape 305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Shape 306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Shape 307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Shape 308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Shape 309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" name="Shape 310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Shape 312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2016</a:t>
            </a:r>
            <a:endParaRPr sz="900"/>
          </a:p>
        </p:txBody>
      </p:sp>
      <p:sp>
        <p:nvSpPr>
          <p:cNvPr id="313" name="Shape 313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314" name="Shape 314"/>
          <p:cNvSpPr/>
          <p:nvPr/>
        </p:nvSpPr>
        <p:spPr>
          <a:xfrm rot="-5400000">
            <a:off x="8830596" y="3685427"/>
            <a:ext cx="4506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Derek Yu</a:t>
            </a:r>
            <a:endParaRPr sz="900"/>
          </a:p>
        </p:txBody>
      </p:sp>
      <p:sp>
        <p:nvSpPr>
          <p:cNvPr id="315" name="Shape 315"/>
          <p:cNvSpPr txBox="1"/>
          <p:nvPr>
            <p:ph idx="12" type="sldNum"/>
          </p:nvPr>
        </p:nvSpPr>
        <p:spPr>
          <a:xfrm>
            <a:off x="8792771" y="4178010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Shape 317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318" name="Shape 318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Shape 319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Shape 320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Shape 321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Shape 322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Shape 323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Shape 324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Shape 325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2015</a:t>
            </a:r>
            <a:endParaRPr sz="900"/>
          </a:p>
        </p:txBody>
      </p:sp>
      <p:sp>
        <p:nvSpPr>
          <p:cNvPr id="326" name="Shape 326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grpSp>
        <p:nvGrpSpPr>
          <p:cNvPr id="327" name="Shape 327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328" name="Shape 328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Shape 329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Shape 330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Shape 331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Shape 332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3" name="Shape 333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" name="Shape 335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2016</a:t>
            </a:r>
            <a:endParaRPr sz="900"/>
          </a:p>
        </p:txBody>
      </p:sp>
      <p:sp>
        <p:nvSpPr>
          <p:cNvPr id="336" name="Shape 336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337" name="Shape 337"/>
          <p:cNvSpPr/>
          <p:nvPr/>
        </p:nvSpPr>
        <p:spPr>
          <a:xfrm rot="-5400000">
            <a:off x="8830596" y="3685427"/>
            <a:ext cx="4506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Derek Yu</a:t>
            </a:r>
            <a:endParaRPr sz="900"/>
          </a:p>
        </p:txBody>
      </p:sp>
      <p:sp>
        <p:nvSpPr>
          <p:cNvPr id="338" name="Shape 338"/>
          <p:cNvSpPr txBox="1"/>
          <p:nvPr>
            <p:ph idx="12" type="sldNum"/>
          </p:nvPr>
        </p:nvSpPr>
        <p:spPr>
          <a:xfrm>
            <a:off x="8792771" y="4178010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 showMasterSp="0">
  <p:cSld name="Photo - Horizontal"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pic"/>
          </p:nvPr>
        </p:nvSpPr>
        <p:spPr>
          <a:xfrm>
            <a:off x="1129605" y="334863"/>
            <a:ext cx="6876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" name="Shape 341"/>
          <p:cNvSpPr txBox="1"/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892969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" name="Shape 343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344" name="Shape 344"/>
          <p:cNvSpPr/>
          <p:nvPr/>
        </p:nvSpPr>
        <p:spPr>
          <a:xfrm>
            <a:off x="8745904" y="4178010"/>
            <a:ext cx="3663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45" name="Shape 345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346" name="Shape 346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Shape 347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Shape 348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Shape 349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Shape 350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1" name="Shape 351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" name="Shape 353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2015</a:t>
            </a:r>
            <a:endParaRPr sz="900"/>
          </a:p>
        </p:txBody>
      </p:sp>
      <p:sp>
        <p:nvSpPr>
          <p:cNvPr id="354" name="Shape 354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grpSp>
        <p:nvGrpSpPr>
          <p:cNvPr id="355" name="Shape 355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356" name="Shape 356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Shape 357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Shape 358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Shape 359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Shape 360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1" name="Shape 361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3" name="Shape 363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2016</a:t>
            </a:r>
            <a:endParaRPr sz="900"/>
          </a:p>
        </p:txBody>
      </p:sp>
      <p:sp>
        <p:nvSpPr>
          <p:cNvPr id="364" name="Shape 364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365" name="Shape 365"/>
          <p:cNvSpPr/>
          <p:nvPr/>
        </p:nvSpPr>
        <p:spPr>
          <a:xfrm rot="-5400000">
            <a:off x="8830596" y="3685427"/>
            <a:ext cx="4506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Derek Yu</a:t>
            </a:r>
            <a:endParaRPr sz="900"/>
          </a:p>
        </p:txBody>
      </p:sp>
      <p:sp>
        <p:nvSpPr>
          <p:cNvPr id="366" name="Shape 366"/>
          <p:cNvSpPr txBox="1"/>
          <p:nvPr>
            <p:ph idx="12" type="sldNum"/>
          </p:nvPr>
        </p:nvSpPr>
        <p:spPr>
          <a:xfrm>
            <a:off x="4437983" y="4875609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 showMasterSp="0">
  <p:cSld name="Title - Center">
    <p:bg>
      <p:bgPr>
        <a:solidFill>
          <a:srgbClr val="FFFFFF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grpSp>
        <p:nvGrpSpPr>
          <p:cNvPr id="369" name="Shape 369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370" name="Shape 370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Shape 371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Shape 372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Shape 373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Shape 374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5" name="Shape 375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Shape 377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2015</a:t>
            </a:r>
            <a:endParaRPr sz="900"/>
          </a:p>
        </p:txBody>
      </p:sp>
      <p:sp>
        <p:nvSpPr>
          <p:cNvPr id="378" name="Shape 378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grpSp>
        <p:nvGrpSpPr>
          <p:cNvPr id="379" name="Shape 379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380" name="Shape 380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Shape 381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Shape 382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Shape 383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Shape 384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5" name="Shape 385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Shape 386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7" name="Shape 387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2016</a:t>
            </a:r>
            <a:endParaRPr sz="900"/>
          </a:p>
        </p:txBody>
      </p:sp>
      <p:sp>
        <p:nvSpPr>
          <p:cNvPr id="388" name="Shape 388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389" name="Shape 389"/>
          <p:cNvSpPr/>
          <p:nvPr/>
        </p:nvSpPr>
        <p:spPr>
          <a:xfrm rot="-5400000">
            <a:off x="8830596" y="3685427"/>
            <a:ext cx="4506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Derek Yu</a:t>
            </a:r>
            <a:endParaRPr sz="900"/>
          </a:p>
        </p:txBody>
      </p:sp>
      <p:sp>
        <p:nvSpPr>
          <p:cNvPr id="390" name="Shape 390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 showMasterSp="0">
  <p:cSld name="Photo - Vertical"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pic"/>
          </p:nvPr>
        </p:nvSpPr>
        <p:spPr>
          <a:xfrm>
            <a:off x="4308362" y="341561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3" name="Shape 393"/>
          <p:cNvSpPr txBox="1"/>
          <p:nvPr>
            <p:ph type="title"/>
          </p:nvPr>
        </p:nvSpPr>
        <p:spPr>
          <a:xfrm>
            <a:off x="344926" y="341561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344926" y="2518172"/>
            <a:ext cx="37506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395" name="Shape 395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396" name="Shape 396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Shape 397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Shape 398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Shape 399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Shape 400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" name="Shape 401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Shape 403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2015</a:t>
            </a:r>
            <a:endParaRPr sz="900"/>
          </a:p>
        </p:txBody>
      </p:sp>
      <p:sp>
        <p:nvSpPr>
          <p:cNvPr id="404" name="Shape 404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grpSp>
        <p:nvGrpSpPr>
          <p:cNvPr id="405" name="Shape 405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406" name="Shape 406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Shape 407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Shape 408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Shape 409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Shape 410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1" name="Shape 411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Shape 413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2016</a:t>
            </a:r>
            <a:endParaRPr sz="900"/>
          </a:p>
        </p:txBody>
      </p:sp>
      <p:sp>
        <p:nvSpPr>
          <p:cNvPr id="414" name="Shape 414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415" name="Shape 415"/>
          <p:cNvSpPr/>
          <p:nvPr/>
        </p:nvSpPr>
        <p:spPr>
          <a:xfrm rot="-5400000">
            <a:off x="8830596" y="3685427"/>
            <a:ext cx="4506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Derek Yu</a:t>
            </a:r>
            <a:endParaRPr sz="900"/>
          </a:p>
        </p:txBody>
      </p:sp>
      <p:sp>
        <p:nvSpPr>
          <p:cNvPr id="416" name="Shape 416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419" name="Shape 419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 showMasterSp="0">
  <p:cSld name="Title, Bullets &amp; Photo">
    <p:bg>
      <p:bgPr>
        <a:solidFill>
          <a:srgbClr val="FFFFFF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pic"/>
          </p:nvPr>
        </p:nvSpPr>
        <p:spPr>
          <a:xfrm>
            <a:off x="4723805" y="1372456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Shape 422"/>
          <p:cNvSpPr txBox="1"/>
          <p:nvPr>
            <p:ph type="title"/>
          </p:nvPr>
        </p:nvSpPr>
        <p:spPr>
          <a:xfrm>
            <a:off x="669726" y="233920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69726" y="1372456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17500" lvl="0" marL="457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424" name="Shape 424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425" name="Shape 425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Shape 426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Shape 427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Shape 428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Shape 429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Shape 430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Shape 432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2015</a:t>
            </a:r>
            <a:endParaRPr sz="900"/>
          </a:p>
        </p:txBody>
      </p:sp>
      <p:sp>
        <p:nvSpPr>
          <p:cNvPr id="433" name="Shape 433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grpSp>
        <p:nvGrpSpPr>
          <p:cNvPr id="434" name="Shape 434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435" name="Shape 435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Shape 436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Shape 437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Shape 438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Shape 439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0" name="Shape 440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Shape 442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2016</a:t>
            </a:r>
            <a:endParaRPr sz="900"/>
          </a:p>
        </p:txBody>
      </p:sp>
      <p:sp>
        <p:nvSpPr>
          <p:cNvPr id="443" name="Shape 443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444" name="Shape 444"/>
          <p:cNvSpPr/>
          <p:nvPr/>
        </p:nvSpPr>
        <p:spPr>
          <a:xfrm rot="-5400000">
            <a:off x="8830596" y="3685427"/>
            <a:ext cx="4506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Derek Yu</a:t>
            </a:r>
            <a:endParaRPr sz="900"/>
          </a:p>
        </p:txBody>
      </p:sp>
      <p:sp>
        <p:nvSpPr>
          <p:cNvPr id="445" name="Shape 44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 showMasterSp="0">
  <p:cSld name="Bullets">
    <p:bg>
      <p:bgPr>
        <a:solidFill>
          <a:srgbClr val="FFFFFF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idx="1" type="body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448" name="Shape 448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449" name="Shape 449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Shape 450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Shape 451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Shape 452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Shape 453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4" name="Shape 454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6" name="Shape 456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2015</a:t>
            </a:r>
            <a:endParaRPr sz="900"/>
          </a:p>
        </p:txBody>
      </p:sp>
      <p:sp>
        <p:nvSpPr>
          <p:cNvPr id="457" name="Shape 457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grpSp>
        <p:nvGrpSpPr>
          <p:cNvPr id="458" name="Shape 458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459" name="Shape 459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Shape 460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Shape 461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Shape 462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Shape 463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4" name="Shape 464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6" name="Shape 466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2016</a:t>
            </a:r>
            <a:endParaRPr sz="900"/>
          </a:p>
        </p:txBody>
      </p:sp>
      <p:sp>
        <p:nvSpPr>
          <p:cNvPr id="467" name="Shape 467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468" name="Shape 468"/>
          <p:cNvSpPr/>
          <p:nvPr/>
        </p:nvSpPr>
        <p:spPr>
          <a:xfrm rot="-5400000">
            <a:off x="8830596" y="3685427"/>
            <a:ext cx="4506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Derek Yu</a:t>
            </a:r>
            <a:endParaRPr sz="900"/>
          </a:p>
        </p:txBody>
      </p:sp>
      <p:sp>
        <p:nvSpPr>
          <p:cNvPr id="469" name="Shape 469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 showMasterSp="0">
  <p:cSld name="Photo - 3 Up">
    <p:bg>
      <p:bgPr>
        <a:solidFill>
          <a:srgbClr val="FFFFFF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pic"/>
          </p:nvPr>
        </p:nvSpPr>
        <p:spPr>
          <a:xfrm>
            <a:off x="4429218" y="2685604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Shape 472"/>
          <p:cNvSpPr/>
          <p:nvPr>
            <p:ph idx="3" type="pic"/>
          </p:nvPr>
        </p:nvSpPr>
        <p:spPr>
          <a:xfrm>
            <a:off x="4433591" y="468809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" name="Shape 473"/>
          <p:cNvSpPr/>
          <p:nvPr>
            <p:ph idx="4" type="pic"/>
          </p:nvPr>
        </p:nvSpPr>
        <p:spPr>
          <a:xfrm>
            <a:off x="375140" y="468809"/>
            <a:ext cx="37506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474" name="Shape 474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475" name="Shape 475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Shape 476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Shape 477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Shape 478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Shape 479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0" name="Shape 480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2" name="Shape 482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2015</a:t>
            </a:r>
            <a:endParaRPr sz="900"/>
          </a:p>
        </p:txBody>
      </p:sp>
      <p:sp>
        <p:nvSpPr>
          <p:cNvPr id="483" name="Shape 483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grpSp>
        <p:nvGrpSpPr>
          <p:cNvPr id="484" name="Shape 484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485" name="Shape 485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Shape 486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Shape 487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Shape 488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Shape 489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0" name="Shape 490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2" name="Shape 492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2016</a:t>
            </a:r>
            <a:endParaRPr sz="900"/>
          </a:p>
        </p:txBody>
      </p:sp>
      <p:sp>
        <p:nvSpPr>
          <p:cNvPr id="493" name="Shape 493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494" name="Shape 494"/>
          <p:cNvSpPr/>
          <p:nvPr/>
        </p:nvSpPr>
        <p:spPr>
          <a:xfrm rot="-5400000">
            <a:off x="8830596" y="3685427"/>
            <a:ext cx="4506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Derek Yu</a:t>
            </a:r>
            <a:endParaRPr sz="900"/>
          </a:p>
        </p:txBody>
      </p:sp>
      <p:sp>
        <p:nvSpPr>
          <p:cNvPr id="495" name="Shape 49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 showMasterSp="0">
  <p:cSld name="Quote">
    <p:bg>
      <p:bgPr>
        <a:solidFill>
          <a:srgbClr val="FFFFFF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idx="1" type="body"/>
          </p:nvPr>
        </p:nvSpPr>
        <p:spPr>
          <a:xfrm>
            <a:off x="892969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" name="Shape 498"/>
          <p:cNvSpPr txBox="1"/>
          <p:nvPr>
            <p:ph idx="2" type="body"/>
          </p:nvPr>
        </p:nvSpPr>
        <p:spPr>
          <a:xfrm>
            <a:off x="892969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499" name="Shape 499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500" name="Shape 500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Shape 501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Shape 502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Shape 503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Shape 504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5" name="Shape 505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2015</a:t>
            </a:r>
            <a:endParaRPr sz="900"/>
          </a:p>
        </p:txBody>
      </p:sp>
      <p:sp>
        <p:nvSpPr>
          <p:cNvPr id="508" name="Shape 508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grpSp>
        <p:nvGrpSpPr>
          <p:cNvPr id="509" name="Shape 509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510" name="Shape 510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Shape 511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Shape 512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Shape 513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Shape 514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5" name="Shape 515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7" name="Shape 517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2016</a:t>
            </a:r>
            <a:endParaRPr sz="900"/>
          </a:p>
        </p:txBody>
      </p:sp>
      <p:sp>
        <p:nvSpPr>
          <p:cNvPr id="518" name="Shape 518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519" name="Shape 519"/>
          <p:cNvSpPr/>
          <p:nvPr/>
        </p:nvSpPr>
        <p:spPr>
          <a:xfrm rot="-5400000">
            <a:off x="8830596" y="3685427"/>
            <a:ext cx="4506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Derek Yu</a:t>
            </a:r>
            <a:endParaRPr sz="900"/>
          </a:p>
        </p:txBody>
      </p:sp>
      <p:sp>
        <p:nvSpPr>
          <p:cNvPr id="520" name="Shape 520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 showMasterSp="0">
  <p:cSld name="Photo">
    <p:bg>
      <p:bgPr>
        <a:solidFill>
          <a:srgbClr val="FFFFFF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Shape 52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5.jp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99890">
              <a:srgbClr val="AEAEAE"/>
            </a:gs>
            <a:gs pos="100000">
              <a:srgbClr val="5D5D5C"/>
            </a:gs>
          </a:gsLst>
          <a:lin ang="10800025" scaled="0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1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Shape 76"/>
            <p:cNvPicPr preferRelativeResize="0"/>
            <p:nvPr/>
          </p:nvPicPr>
          <p:blipFill rotWithShape="1">
            <a:blip r:embed="rId1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Shape 77"/>
            <p:cNvPicPr preferRelativeResize="0"/>
            <p:nvPr/>
          </p:nvPicPr>
          <p:blipFill rotWithShape="1">
            <a:blip r:embed="rId1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Shape 78"/>
            <p:cNvPicPr preferRelativeResize="0"/>
            <p:nvPr/>
          </p:nvPicPr>
          <p:blipFill rotWithShape="1">
            <a:blip r:embed="rId1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Shape 79"/>
            <p:cNvPicPr preferRelativeResize="0"/>
            <p:nvPr/>
          </p:nvPicPr>
          <p:blipFill rotWithShape="1">
            <a:blip r:embed="rId1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" name="Shape 80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Shape 82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</a:t>
            </a:r>
            <a:r>
              <a:rPr lang="en" sz="1100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2016</a:t>
            </a:r>
            <a:endParaRPr sz="900"/>
          </a:p>
        </p:txBody>
      </p:sp>
      <p:sp>
        <p:nvSpPr>
          <p:cNvPr id="83" name="Shape 83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84" name="Shape 84"/>
          <p:cNvSpPr/>
          <p:nvPr/>
        </p:nvSpPr>
        <p:spPr>
          <a:xfrm>
            <a:off x="8745904" y="4178010"/>
            <a:ext cx="3663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99890">
              <a:srgbClr val="AEAEAE"/>
            </a:gs>
            <a:gs pos="100000">
              <a:srgbClr val="5D5D5C"/>
            </a:gs>
          </a:gsLst>
          <a:lin ang="10800025" scaled="0"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900"/>
              <a:buFont typeface="Cambria"/>
              <a:buNone/>
              <a:defRPr b="0" i="0" sz="5200" u="none" cap="none" strike="noStrike">
                <a:solidFill>
                  <a:srgbClr val="53585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grpSp>
        <p:nvGrpSpPr>
          <p:cNvPr id="241" name="Shape 241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242" name="Shape 242"/>
            <p:cNvPicPr preferRelativeResize="0"/>
            <p:nvPr/>
          </p:nvPicPr>
          <p:blipFill rotWithShape="1">
            <a:blip r:embed="rId1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Shape 243"/>
            <p:cNvPicPr preferRelativeResize="0"/>
            <p:nvPr/>
          </p:nvPicPr>
          <p:blipFill rotWithShape="1">
            <a:blip r:embed="rId1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Shape 244"/>
            <p:cNvPicPr preferRelativeResize="0"/>
            <p:nvPr/>
          </p:nvPicPr>
          <p:blipFill rotWithShape="1">
            <a:blip r:embed="rId1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Shape 245"/>
            <p:cNvPicPr preferRelativeResize="0"/>
            <p:nvPr/>
          </p:nvPicPr>
          <p:blipFill rotWithShape="1">
            <a:blip r:embed="rId1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Shape 246"/>
            <p:cNvPicPr preferRelativeResize="0"/>
            <p:nvPr/>
          </p:nvPicPr>
          <p:blipFill rotWithShape="1">
            <a:blip r:embed="rId1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" name="Shape 247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Shape 249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2015</a:t>
            </a:r>
            <a:endParaRPr sz="900"/>
          </a:p>
        </p:txBody>
      </p:sp>
      <p:sp>
        <p:nvSpPr>
          <p:cNvPr id="250" name="Shape 250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grpSp>
        <p:nvGrpSpPr>
          <p:cNvPr id="251" name="Shape 251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252" name="Shape 252"/>
            <p:cNvPicPr preferRelativeResize="0"/>
            <p:nvPr/>
          </p:nvPicPr>
          <p:blipFill rotWithShape="1">
            <a:blip r:embed="rId1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Shape 253"/>
            <p:cNvPicPr preferRelativeResize="0"/>
            <p:nvPr/>
          </p:nvPicPr>
          <p:blipFill rotWithShape="1">
            <a:blip r:embed="rId1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Shape 254"/>
            <p:cNvPicPr preferRelativeResize="0"/>
            <p:nvPr/>
          </p:nvPicPr>
          <p:blipFill rotWithShape="1">
            <a:blip r:embed="rId1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Shape 255"/>
            <p:cNvPicPr preferRelativeResize="0"/>
            <p:nvPr/>
          </p:nvPicPr>
          <p:blipFill rotWithShape="1">
            <a:blip r:embed="rId1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Shape 256"/>
            <p:cNvPicPr preferRelativeResize="0"/>
            <p:nvPr/>
          </p:nvPicPr>
          <p:blipFill rotWithShape="1">
            <a:blip r:embed="rId1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7" name="Shape 257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9" name="Shape 259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2016</a:t>
            </a:r>
            <a:endParaRPr sz="900"/>
          </a:p>
        </p:txBody>
      </p:sp>
      <p:sp>
        <p:nvSpPr>
          <p:cNvPr id="260" name="Shape 260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261" name="Shape 261"/>
          <p:cNvSpPr/>
          <p:nvPr/>
        </p:nvSpPr>
        <p:spPr>
          <a:xfrm rot="-5400000">
            <a:off x="8830596" y="3685427"/>
            <a:ext cx="4506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Derek Yu</a:t>
            </a:r>
            <a:endParaRPr sz="900"/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" name="Shape 26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Relationship Id="rId9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39.png"/><Relationship Id="rId7" Type="http://schemas.openxmlformats.org/officeDocument/2006/relationships/image" Target="../media/image30.png"/><Relationship Id="rId8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anYangZhao/RoboElectronic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anYangZhao/RoboElectronic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Python and PyBoard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9" name="Shape 5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Lecture 2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https://scontent.xx.fbcdn.net/t31.0-8/10562550_826295510735460_6862486322161597668_o.jpg" id="530" name="Shape 530"/>
          <p:cNvPicPr preferRelativeResize="0"/>
          <p:nvPr/>
        </p:nvPicPr>
        <p:blipFill rotWithShape="1">
          <a:blip r:embed="rId3">
            <a:alphaModFix/>
          </a:blip>
          <a:srcRect b="26146" l="18028" r="18289" t="25771"/>
          <a:stretch/>
        </p:blipFill>
        <p:spPr>
          <a:xfrm>
            <a:off x="126725" y="4433600"/>
            <a:ext cx="1965624" cy="5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x="2367825" y="4746925"/>
            <a:ext cx="52731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Ⓒ 2018 ECSESS RoboElectronics Committee, Slides adapted from Dirk Dubois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Shape 5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9001" y="1209150"/>
            <a:ext cx="2465100" cy="28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Shape 598"/>
          <p:cNvSpPr txBox="1"/>
          <p:nvPr/>
        </p:nvSpPr>
        <p:spPr>
          <a:xfrm>
            <a:off x="756050" y="239300"/>
            <a:ext cx="74574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Getting </a:t>
            </a: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Started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9" name="Shape 599"/>
          <p:cNvSpPr/>
          <p:nvPr/>
        </p:nvSpPr>
        <p:spPr>
          <a:xfrm>
            <a:off x="756049" y="1608900"/>
            <a:ext cx="35286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520700" lvl="0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AutoNum type="arabicPeriod"/>
            </a:pPr>
            <a:r>
              <a:rPr i="0" lang="en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Plug in the pyBoard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520700" lvl="0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AutoNum type="arabicPeriod"/>
            </a:pPr>
            <a:r>
              <a:rPr i="0" lang="en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Access the pyBoard, and open up main.py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520700" lvl="0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AutoNum type="arabicPeriod"/>
            </a:pPr>
            <a:r>
              <a:rPr i="0" lang="en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Write your code!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Shape 605"/>
          <p:cNvSpPr txBox="1"/>
          <p:nvPr>
            <p:ph idx="4294967295" type="title"/>
          </p:nvPr>
        </p:nvSpPr>
        <p:spPr>
          <a:xfrm>
            <a:off x="125570" y="-1"/>
            <a:ext cx="83487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5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If/Else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6" name="Shape 606"/>
          <p:cNvSpPr/>
          <p:nvPr/>
        </p:nvSpPr>
        <p:spPr>
          <a:xfrm>
            <a:off x="3307781" y="1050047"/>
            <a:ext cx="1984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Do it or else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1754468" y="2584850"/>
            <a:ext cx="2351700" cy="669600"/>
          </a:xfrm>
          <a:prstGeom prst="rect">
            <a:avLst/>
          </a:prstGeom>
          <a:solidFill>
            <a:srgbClr val="007AFD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( i == 1 ):</a:t>
            </a:r>
            <a:endParaRPr sz="900"/>
          </a:p>
        </p:txBody>
      </p:sp>
      <p:sp>
        <p:nvSpPr>
          <p:cNvPr id="608" name="Shape 608"/>
          <p:cNvSpPr/>
          <p:nvPr/>
        </p:nvSpPr>
        <p:spPr>
          <a:xfrm>
            <a:off x="5037871" y="2584850"/>
            <a:ext cx="2351700" cy="669600"/>
          </a:xfrm>
          <a:prstGeom prst="rect">
            <a:avLst/>
          </a:prstGeom>
          <a:solidFill>
            <a:srgbClr val="71B3FC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1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print “i is equal to one”</a:t>
            </a:r>
            <a:endParaRPr sz="900"/>
          </a:p>
        </p:txBody>
      </p:sp>
      <p:sp>
        <p:nvSpPr>
          <p:cNvPr id="609" name="Shape 609"/>
          <p:cNvSpPr/>
          <p:nvPr/>
        </p:nvSpPr>
        <p:spPr>
          <a:xfrm>
            <a:off x="5037871" y="3983755"/>
            <a:ext cx="2351700" cy="669600"/>
          </a:xfrm>
          <a:prstGeom prst="rect">
            <a:avLst/>
          </a:prstGeom>
          <a:solidFill>
            <a:srgbClr val="71B3FC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1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print “i is not equal to one”</a:t>
            </a:r>
            <a:endParaRPr sz="900"/>
          </a:p>
        </p:txBody>
      </p:sp>
      <p:sp>
        <p:nvSpPr>
          <p:cNvPr id="610" name="Shape 610"/>
          <p:cNvSpPr/>
          <p:nvPr/>
        </p:nvSpPr>
        <p:spPr>
          <a:xfrm>
            <a:off x="1754468" y="1636595"/>
            <a:ext cx="2351700" cy="669600"/>
          </a:xfrm>
          <a:prstGeom prst="rect">
            <a:avLst/>
          </a:prstGeom>
          <a:solidFill>
            <a:srgbClr val="0146FD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1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= 2</a:t>
            </a:r>
            <a:endParaRPr sz="900"/>
          </a:p>
        </p:txBody>
      </p:sp>
      <p:sp>
        <p:nvSpPr>
          <p:cNvPr id="611" name="Shape 611"/>
          <p:cNvSpPr/>
          <p:nvPr/>
        </p:nvSpPr>
        <p:spPr>
          <a:xfrm>
            <a:off x="1754468" y="3983755"/>
            <a:ext cx="2351700" cy="669600"/>
          </a:xfrm>
          <a:prstGeom prst="rect">
            <a:avLst/>
          </a:prstGeom>
          <a:solidFill>
            <a:srgbClr val="007AFD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else:</a:t>
            </a:r>
            <a:endParaRPr sz="900"/>
          </a:p>
        </p:txBody>
      </p:sp>
      <p:cxnSp>
        <p:nvCxnSpPr>
          <p:cNvPr id="612" name="Shape 612"/>
          <p:cNvCxnSpPr/>
          <p:nvPr/>
        </p:nvCxnSpPr>
        <p:spPr>
          <a:xfrm>
            <a:off x="4112442" y="2919713"/>
            <a:ext cx="918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613" name="Shape 613"/>
          <p:cNvSpPr/>
          <p:nvPr/>
        </p:nvSpPr>
        <p:spPr>
          <a:xfrm>
            <a:off x="4210078" y="2588198"/>
            <a:ext cx="723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YES</a:t>
            </a:r>
            <a:endParaRPr sz="2300"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614" name="Shape 614"/>
          <p:cNvCxnSpPr/>
          <p:nvPr/>
        </p:nvCxnSpPr>
        <p:spPr>
          <a:xfrm>
            <a:off x="2973160" y="3254576"/>
            <a:ext cx="0" cy="729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615" name="Shape 615"/>
          <p:cNvSpPr/>
          <p:nvPr/>
        </p:nvSpPr>
        <p:spPr>
          <a:xfrm>
            <a:off x="3011239" y="3448380"/>
            <a:ext cx="723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NO</a:t>
            </a:r>
            <a:endParaRPr sz="2300"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616" name="Shape 616"/>
          <p:cNvCxnSpPr/>
          <p:nvPr/>
        </p:nvCxnSpPr>
        <p:spPr>
          <a:xfrm>
            <a:off x="4106128" y="4350765"/>
            <a:ext cx="931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2" name="Shape 6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31" y="1608127"/>
            <a:ext cx="7252500" cy="15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Shape 628"/>
          <p:cNvSpPr txBox="1"/>
          <p:nvPr>
            <p:ph idx="4294967295" type="title"/>
          </p:nvPr>
        </p:nvSpPr>
        <p:spPr>
          <a:xfrm>
            <a:off x="125570" y="-1"/>
            <a:ext cx="83487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5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</a:t>
            </a:r>
            <a:r>
              <a:rPr b="0" i="0" lang="en" sz="5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hile loops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2322580" y="1017984"/>
            <a:ext cx="3895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For while, you must learn</a:t>
            </a:r>
            <a:endParaRPr sz="9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30" name="Shape 630"/>
          <p:cNvSpPr/>
          <p:nvPr/>
        </p:nvSpPr>
        <p:spPr>
          <a:xfrm>
            <a:off x="1696553" y="2545117"/>
            <a:ext cx="2351700" cy="669600"/>
          </a:xfrm>
          <a:prstGeom prst="rect">
            <a:avLst/>
          </a:prstGeom>
          <a:solidFill>
            <a:srgbClr val="007AFD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 ( i &lt; 3 )</a:t>
            </a:r>
            <a:endParaRPr sz="900"/>
          </a:p>
        </p:txBody>
      </p:sp>
      <p:sp>
        <p:nvSpPr>
          <p:cNvPr id="631" name="Shape 631"/>
          <p:cNvSpPr/>
          <p:nvPr/>
        </p:nvSpPr>
        <p:spPr>
          <a:xfrm>
            <a:off x="4979958" y="2545117"/>
            <a:ext cx="2351700" cy="669600"/>
          </a:xfrm>
          <a:prstGeom prst="rect">
            <a:avLst/>
          </a:prstGeom>
          <a:solidFill>
            <a:srgbClr val="71B3FC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1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= i + 1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1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//Do something</a:t>
            </a:r>
            <a:endParaRPr sz="900"/>
          </a:p>
        </p:txBody>
      </p:sp>
      <p:sp>
        <p:nvSpPr>
          <p:cNvPr id="632" name="Shape 632"/>
          <p:cNvSpPr/>
          <p:nvPr/>
        </p:nvSpPr>
        <p:spPr>
          <a:xfrm>
            <a:off x="1689565" y="3731579"/>
            <a:ext cx="2351700" cy="669600"/>
          </a:xfrm>
          <a:prstGeom prst="rect">
            <a:avLst/>
          </a:prstGeom>
          <a:solidFill>
            <a:srgbClr val="71B3FC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1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exit loop</a:t>
            </a:r>
            <a:endParaRPr sz="900"/>
          </a:p>
        </p:txBody>
      </p:sp>
      <p:sp>
        <p:nvSpPr>
          <p:cNvPr id="633" name="Shape 633"/>
          <p:cNvSpPr/>
          <p:nvPr/>
        </p:nvSpPr>
        <p:spPr>
          <a:xfrm>
            <a:off x="1696553" y="1596863"/>
            <a:ext cx="2351700" cy="669600"/>
          </a:xfrm>
          <a:prstGeom prst="rect">
            <a:avLst/>
          </a:prstGeom>
          <a:solidFill>
            <a:srgbClr val="0146FD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1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= 0</a:t>
            </a:r>
            <a:endParaRPr sz="900"/>
          </a:p>
        </p:txBody>
      </p:sp>
      <p:cxnSp>
        <p:nvCxnSpPr>
          <p:cNvPr id="634" name="Shape 634"/>
          <p:cNvCxnSpPr/>
          <p:nvPr/>
        </p:nvCxnSpPr>
        <p:spPr>
          <a:xfrm>
            <a:off x="4054528" y="2879980"/>
            <a:ext cx="918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635" name="Shape 635"/>
          <p:cNvSpPr/>
          <p:nvPr/>
        </p:nvSpPr>
        <p:spPr>
          <a:xfrm>
            <a:off x="4152164" y="2548466"/>
            <a:ext cx="723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sz="900"/>
          </a:p>
        </p:txBody>
      </p:sp>
      <p:cxnSp>
        <p:nvCxnSpPr>
          <p:cNvPr id="636" name="Shape 636"/>
          <p:cNvCxnSpPr/>
          <p:nvPr/>
        </p:nvCxnSpPr>
        <p:spPr>
          <a:xfrm>
            <a:off x="2915246" y="3214843"/>
            <a:ext cx="0" cy="516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637" name="Shape 637"/>
          <p:cNvSpPr/>
          <p:nvPr/>
        </p:nvSpPr>
        <p:spPr>
          <a:xfrm>
            <a:off x="2931581" y="3247911"/>
            <a:ext cx="5625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900"/>
          </a:p>
        </p:txBody>
      </p:sp>
      <p:pic>
        <p:nvPicPr>
          <p:cNvPr id="638" name="Shape 638"/>
          <p:cNvPicPr preferRelativeResize="0"/>
          <p:nvPr/>
        </p:nvPicPr>
        <p:blipFill rotWithShape="1">
          <a:blip r:embed="rId3">
            <a:alphaModFix/>
          </a:blip>
          <a:srcRect b="42329" l="0" r="0" t="0"/>
          <a:stretch/>
        </p:blipFill>
        <p:spPr>
          <a:xfrm>
            <a:off x="4979958" y="3731579"/>
            <a:ext cx="2393100" cy="8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Shape 644"/>
          <p:cNvSpPr txBox="1"/>
          <p:nvPr>
            <p:ph idx="4294967295" type="title"/>
          </p:nvPr>
        </p:nvSpPr>
        <p:spPr>
          <a:xfrm>
            <a:off x="125570" y="-1"/>
            <a:ext cx="83487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i="0" lang="en" sz="5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For loops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5" name="Shape 645"/>
          <p:cNvSpPr/>
          <p:nvPr/>
        </p:nvSpPr>
        <p:spPr>
          <a:xfrm>
            <a:off x="2384297" y="1017984"/>
            <a:ext cx="38313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For while, you must learn</a:t>
            </a:r>
            <a:endParaRPr sz="9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46" name="Shape 646"/>
          <p:cNvSpPr/>
          <p:nvPr/>
        </p:nvSpPr>
        <p:spPr>
          <a:xfrm>
            <a:off x="1430113" y="2114211"/>
            <a:ext cx="2351700" cy="669600"/>
          </a:xfrm>
          <a:prstGeom prst="rect">
            <a:avLst/>
          </a:prstGeom>
          <a:solidFill>
            <a:srgbClr val="007AFD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i in range(20)</a:t>
            </a:r>
            <a:endParaRPr sz="900"/>
          </a:p>
        </p:txBody>
      </p:sp>
      <p:sp>
        <p:nvSpPr>
          <p:cNvPr id="647" name="Shape 647"/>
          <p:cNvSpPr/>
          <p:nvPr/>
        </p:nvSpPr>
        <p:spPr>
          <a:xfrm>
            <a:off x="4713516" y="2114211"/>
            <a:ext cx="2351700" cy="669600"/>
          </a:xfrm>
          <a:prstGeom prst="rect">
            <a:avLst/>
          </a:prstGeom>
          <a:solidFill>
            <a:srgbClr val="71B3FC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1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//Do something</a:t>
            </a:r>
            <a:endParaRPr sz="900"/>
          </a:p>
        </p:txBody>
      </p:sp>
      <p:sp>
        <p:nvSpPr>
          <p:cNvPr id="648" name="Shape 648"/>
          <p:cNvSpPr/>
          <p:nvPr/>
        </p:nvSpPr>
        <p:spPr>
          <a:xfrm>
            <a:off x="1430113" y="3315024"/>
            <a:ext cx="2351700" cy="669600"/>
          </a:xfrm>
          <a:prstGeom prst="rect">
            <a:avLst/>
          </a:prstGeom>
          <a:solidFill>
            <a:srgbClr val="71B3FC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1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exit loop</a:t>
            </a:r>
            <a:endParaRPr sz="900"/>
          </a:p>
        </p:txBody>
      </p:sp>
      <p:cxnSp>
        <p:nvCxnSpPr>
          <p:cNvPr id="649" name="Shape 649"/>
          <p:cNvCxnSpPr/>
          <p:nvPr/>
        </p:nvCxnSpPr>
        <p:spPr>
          <a:xfrm>
            <a:off x="3788088" y="2449075"/>
            <a:ext cx="918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650" name="Shape 650"/>
          <p:cNvSpPr/>
          <p:nvPr/>
        </p:nvSpPr>
        <p:spPr>
          <a:xfrm>
            <a:off x="3890119" y="2117560"/>
            <a:ext cx="714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&lt; 2</a:t>
            </a:r>
            <a:endParaRPr sz="900"/>
          </a:p>
        </p:txBody>
      </p:sp>
      <p:cxnSp>
        <p:nvCxnSpPr>
          <p:cNvPr id="651" name="Shape 651"/>
          <p:cNvCxnSpPr/>
          <p:nvPr/>
        </p:nvCxnSpPr>
        <p:spPr>
          <a:xfrm>
            <a:off x="2651481" y="2804985"/>
            <a:ext cx="0" cy="489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652" name="Shape 652"/>
          <p:cNvSpPr/>
          <p:nvPr/>
        </p:nvSpPr>
        <p:spPr>
          <a:xfrm>
            <a:off x="2651234" y="2892573"/>
            <a:ext cx="714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&gt; 2</a:t>
            </a:r>
            <a:endParaRPr sz="900"/>
          </a:p>
        </p:txBody>
      </p:sp>
      <p:pic>
        <p:nvPicPr>
          <p:cNvPr id="653" name="Shape 6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3516" y="3293976"/>
            <a:ext cx="3000300" cy="10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idx="12" type="sldNum"/>
          </p:nvPr>
        </p:nvSpPr>
        <p:spPr>
          <a:xfrm>
            <a:off x="8792771" y="4178010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Shape 659"/>
          <p:cNvSpPr txBox="1"/>
          <p:nvPr>
            <p:ph idx="4294967295" type="title"/>
          </p:nvPr>
        </p:nvSpPr>
        <p:spPr>
          <a:xfrm>
            <a:off x="125570" y="-1"/>
            <a:ext cx="83487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5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Defining functions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3397324" y="1017984"/>
            <a:ext cx="1805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Gotta func. </a:t>
            </a:r>
            <a:endParaRPr sz="9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61" name="Shape 661"/>
          <p:cNvPicPr preferRelativeResize="0"/>
          <p:nvPr/>
        </p:nvPicPr>
        <p:blipFill rotWithShape="1">
          <a:blip r:embed="rId3">
            <a:alphaModFix/>
          </a:blip>
          <a:srcRect b="40877" l="0" r="0" t="0"/>
          <a:stretch/>
        </p:blipFill>
        <p:spPr>
          <a:xfrm>
            <a:off x="2817594" y="2025295"/>
            <a:ext cx="2964600" cy="10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Shape 6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384" y="1767247"/>
            <a:ext cx="4210800" cy="23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Shape 6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Shape 668"/>
          <p:cNvSpPr txBox="1"/>
          <p:nvPr>
            <p:ph idx="4294967295" type="title"/>
          </p:nvPr>
        </p:nvSpPr>
        <p:spPr>
          <a:xfrm>
            <a:off x="125570" y="-1"/>
            <a:ext cx="83487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i="0" lang="en" sz="5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Using functions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1218762" y="1004260"/>
            <a:ext cx="61623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Because you can’t use a definition alone</a:t>
            </a:r>
            <a:endParaRPr sz="900"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670" name="Shape 670"/>
          <p:cNvCxnSpPr/>
          <p:nvPr/>
        </p:nvCxnSpPr>
        <p:spPr>
          <a:xfrm rot="10800000">
            <a:off x="3737889" y="3707406"/>
            <a:ext cx="1839300" cy="0"/>
          </a:xfrm>
          <a:prstGeom prst="straightConnector1">
            <a:avLst/>
          </a:prstGeom>
          <a:noFill/>
          <a:ln cap="flat" cmpd="sng" w="25400">
            <a:solidFill>
              <a:srgbClr val="FDFDF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671" name="Shape 671"/>
          <p:cNvSpPr/>
          <p:nvPr/>
        </p:nvSpPr>
        <p:spPr>
          <a:xfrm>
            <a:off x="5577188" y="1742647"/>
            <a:ext cx="23112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Main function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672" name="Shape 672"/>
          <p:cNvCxnSpPr/>
          <p:nvPr/>
        </p:nvCxnSpPr>
        <p:spPr>
          <a:xfrm rot="10800000">
            <a:off x="2356089" y="1893337"/>
            <a:ext cx="3221100" cy="0"/>
          </a:xfrm>
          <a:prstGeom prst="straightConnector1">
            <a:avLst/>
          </a:prstGeom>
          <a:noFill/>
          <a:ln cap="flat" cmpd="sng" w="25400">
            <a:solidFill>
              <a:srgbClr val="FDFDF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673" name="Shape 673"/>
          <p:cNvCxnSpPr/>
          <p:nvPr/>
        </p:nvCxnSpPr>
        <p:spPr>
          <a:xfrm rot="10800000">
            <a:off x="4813989" y="2203527"/>
            <a:ext cx="763200" cy="0"/>
          </a:xfrm>
          <a:prstGeom prst="straightConnector1">
            <a:avLst/>
          </a:prstGeom>
          <a:noFill/>
          <a:ln cap="flat" cmpd="sng" w="25400">
            <a:solidFill>
              <a:srgbClr val="FDFDF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674" name="Shape 674"/>
          <p:cNvSpPr/>
          <p:nvPr/>
        </p:nvSpPr>
        <p:spPr>
          <a:xfrm>
            <a:off x="5551937" y="3268529"/>
            <a:ext cx="28971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Calls for the main method to be executed first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75" name="Shape 675"/>
          <p:cNvSpPr/>
          <p:nvPr/>
        </p:nvSpPr>
        <p:spPr>
          <a:xfrm>
            <a:off x="5577188" y="1924976"/>
            <a:ext cx="32211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You can use functions even as conditions!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/>
          <p:nvPr>
            <p:ph type="ctrTitle"/>
          </p:nvPr>
        </p:nvSpPr>
        <p:spPr>
          <a:xfrm>
            <a:off x="311700" y="744575"/>
            <a:ext cx="8520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Toggling the internal LED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1" name="Shape 681"/>
          <p:cNvSpPr txBox="1"/>
          <p:nvPr>
            <p:ph idx="1" type="subTitle"/>
          </p:nvPr>
        </p:nvSpPr>
        <p:spPr>
          <a:xfrm>
            <a:off x="448275" y="4350900"/>
            <a:ext cx="85206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http://docs.micropython.org/en/latest/pyboard/pyboard/quickref.html</a:t>
            </a:r>
            <a:endParaRPr sz="1200"/>
          </a:p>
        </p:txBody>
      </p:sp>
      <p:pic>
        <p:nvPicPr>
          <p:cNvPr id="682" name="Shape 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75" y="1451100"/>
            <a:ext cx="3113400" cy="26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Shape 683"/>
          <p:cNvSpPr txBox="1"/>
          <p:nvPr/>
        </p:nvSpPr>
        <p:spPr>
          <a:xfrm>
            <a:off x="4192700" y="1465025"/>
            <a:ext cx="4089600" cy="2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No semi-colon, but spacing is very important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aleway"/>
                <a:ea typeface="Raleway"/>
                <a:cs typeface="Raleway"/>
                <a:sym typeface="Raleway"/>
              </a:rPr>
              <a:t>Turning on an external LED</a:t>
            </a:r>
            <a:endParaRPr sz="2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9" name="Shape 68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690" name="Shape 6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50" y="1316125"/>
            <a:ext cx="5341350" cy="349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Shape 6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00" y="1170125"/>
            <a:ext cx="3092164" cy="3340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>
            <p:ph idx="4294967295" type="body"/>
          </p:nvPr>
        </p:nvSpPr>
        <p:spPr>
          <a:xfrm>
            <a:off x="338326" y="1372939"/>
            <a:ext cx="40599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260350" lvl="0" marL="292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Quicksand"/>
              <a:buChar char="•"/>
            </a:pPr>
            <a:r>
              <a:rPr b="0" i="0" lang="en" sz="19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Previously, we could only read voltages as 1 or 0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-260350" lvl="0" marL="292100" marR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Quicksand"/>
              <a:buChar char="•"/>
            </a:pPr>
            <a:r>
              <a:rPr b="0" i="0" lang="en" sz="19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If you want to read a continuous voltage, you need an ADC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-260350" lvl="0" marL="292100" marR="0" rtl="0" algn="l">
              <a:lnSpc>
                <a:spcPct val="115000"/>
              </a:lnSpc>
              <a:spcBef>
                <a:spcPts val="2700"/>
              </a:spcBef>
              <a:spcAft>
                <a:spcPts val="600"/>
              </a:spcAft>
              <a:buClr>
                <a:srgbClr val="000000"/>
              </a:buClr>
              <a:buSzPts val="1900"/>
              <a:buFont typeface="Quicksand"/>
              <a:buChar char="•"/>
            </a:pPr>
            <a:r>
              <a:rPr b="0" i="0" lang="en" sz="19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We ‘bracket’ the continuous voltages into digital signals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97" name="Shape 697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98" name="Shape 698"/>
          <p:cNvSpPr/>
          <p:nvPr/>
        </p:nvSpPr>
        <p:spPr>
          <a:xfrm>
            <a:off x="4853989" y="1900919"/>
            <a:ext cx="2262000" cy="2287200"/>
          </a:xfrm>
          <a:custGeom>
            <a:pathLst>
              <a:path extrusionOk="0" h="120000" w="120000">
                <a:moveTo>
                  <a:pt x="58980" y="5"/>
                </a:moveTo>
                <a:cubicBezTo>
                  <a:pt x="58785" y="-72"/>
                  <a:pt x="58617" y="366"/>
                  <a:pt x="58433" y="1311"/>
                </a:cubicBezTo>
                <a:cubicBezTo>
                  <a:pt x="58305" y="2006"/>
                  <a:pt x="58116" y="2807"/>
                  <a:pt x="58004" y="3090"/>
                </a:cubicBezTo>
                <a:cubicBezTo>
                  <a:pt x="57882" y="3413"/>
                  <a:pt x="57976" y="3563"/>
                  <a:pt x="58283" y="3496"/>
                </a:cubicBezTo>
                <a:cubicBezTo>
                  <a:pt x="58684" y="3413"/>
                  <a:pt x="58801" y="5703"/>
                  <a:pt x="58946" y="16915"/>
                </a:cubicBezTo>
                <a:lnTo>
                  <a:pt x="59125" y="30446"/>
                </a:lnTo>
                <a:lnTo>
                  <a:pt x="59303" y="17093"/>
                </a:lnTo>
                <a:cubicBezTo>
                  <a:pt x="59425" y="7904"/>
                  <a:pt x="59598" y="3768"/>
                  <a:pt x="59855" y="3818"/>
                </a:cubicBezTo>
                <a:cubicBezTo>
                  <a:pt x="60105" y="3857"/>
                  <a:pt x="60055" y="3157"/>
                  <a:pt x="59704" y="1817"/>
                </a:cubicBezTo>
                <a:cubicBezTo>
                  <a:pt x="59403" y="678"/>
                  <a:pt x="59175" y="83"/>
                  <a:pt x="58980" y="5"/>
                </a:cubicBezTo>
                <a:close/>
                <a:moveTo>
                  <a:pt x="34664" y="7454"/>
                </a:moveTo>
                <a:cubicBezTo>
                  <a:pt x="34330" y="7476"/>
                  <a:pt x="34051" y="7576"/>
                  <a:pt x="33929" y="7771"/>
                </a:cubicBezTo>
                <a:cubicBezTo>
                  <a:pt x="33817" y="7954"/>
                  <a:pt x="32964" y="8193"/>
                  <a:pt x="32045" y="8321"/>
                </a:cubicBezTo>
                <a:cubicBezTo>
                  <a:pt x="31075" y="8449"/>
                  <a:pt x="28333" y="9527"/>
                  <a:pt x="25569" y="10856"/>
                </a:cubicBezTo>
                <a:cubicBezTo>
                  <a:pt x="22911" y="12135"/>
                  <a:pt x="20358" y="13135"/>
                  <a:pt x="19840" y="13107"/>
                </a:cubicBezTo>
                <a:cubicBezTo>
                  <a:pt x="19188" y="13068"/>
                  <a:pt x="18725" y="13335"/>
                  <a:pt x="18296" y="13975"/>
                </a:cubicBezTo>
                <a:cubicBezTo>
                  <a:pt x="17499" y="15181"/>
                  <a:pt x="10611" y="18411"/>
                  <a:pt x="9457" y="18127"/>
                </a:cubicBezTo>
                <a:cubicBezTo>
                  <a:pt x="8955" y="17999"/>
                  <a:pt x="8471" y="18133"/>
                  <a:pt x="8181" y="18477"/>
                </a:cubicBezTo>
                <a:cubicBezTo>
                  <a:pt x="7930" y="18777"/>
                  <a:pt x="7440" y="19028"/>
                  <a:pt x="7094" y="19028"/>
                </a:cubicBezTo>
                <a:cubicBezTo>
                  <a:pt x="6749" y="19028"/>
                  <a:pt x="6375" y="19239"/>
                  <a:pt x="6275" y="19511"/>
                </a:cubicBezTo>
                <a:cubicBezTo>
                  <a:pt x="6169" y="19778"/>
                  <a:pt x="4714" y="20356"/>
                  <a:pt x="3042" y="20795"/>
                </a:cubicBezTo>
                <a:cubicBezTo>
                  <a:pt x="1231" y="21268"/>
                  <a:pt x="0" y="21779"/>
                  <a:pt x="0" y="22046"/>
                </a:cubicBezTo>
                <a:cubicBezTo>
                  <a:pt x="0" y="22380"/>
                  <a:pt x="763" y="22285"/>
                  <a:pt x="3042" y="21685"/>
                </a:cubicBezTo>
                <a:cubicBezTo>
                  <a:pt x="5143" y="21129"/>
                  <a:pt x="6147" y="20995"/>
                  <a:pt x="6253" y="21268"/>
                </a:cubicBezTo>
                <a:cubicBezTo>
                  <a:pt x="6336" y="21479"/>
                  <a:pt x="6358" y="34309"/>
                  <a:pt x="6308" y="49763"/>
                </a:cubicBezTo>
                <a:lnTo>
                  <a:pt x="6219" y="77852"/>
                </a:lnTo>
                <a:lnTo>
                  <a:pt x="3020" y="78052"/>
                </a:lnTo>
                <a:cubicBezTo>
                  <a:pt x="128" y="78230"/>
                  <a:pt x="56310" y="78575"/>
                  <a:pt x="60568" y="78402"/>
                </a:cubicBezTo>
                <a:cubicBezTo>
                  <a:pt x="62697" y="78319"/>
                  <a:pt x="62870" y="78491"/>
                  <a:pt x="63678" y="81454"/>
                </a:cubicBezTo>
                <a:cubicBezTo>
                  <a:pt x="64163" y="83233"/>
                  <a:pt x="64274" y="85323"/>
                  <a:pt x="64274" y="92600"/>
                </a:cubicBezTo>
                <a:lnTo>
                  <a:pt x="64274" y="101561"/>
                </a:lnTo>
                <a:lnTo>
                  <a:pt x="67284" y="101561"/>
                </a:lnTo>
                <a:lnTo>
                  <a:pt x="70282" y="101561"/>
                </a:lnTo>
                <a:lnTo>
                  <a:pt x="72639" y="103823"/>
                </a:lnTo>
                <a:cubicBezTo>
                  <a:pt x="75420" y="106497"/>
                  <a:pt x="75521" y="106547"/>
                  <a:pt x="78491" y="106842"/>
                </a:cubicBezTo>
                <a:cubicBezTo>
                  <a:pt x="79756" y="106969"/>
                  <a:pt x="80966" y="107097"/>
                  <a:pt x="81188" y="107131"/>
                </a:cubicBezTo>
                <a:cubicBezTo>
                  <a:pt x="81406" y="107158"/>
                  <a:pt x="81785" y="106947"/>
                  <a:pt x="82030" y="106658"/>
                </a:cubicBezTo>
                <a:cubicBezTo>
                  <a:pt x="82375" y="106247"/>
                  <a:pt x="83356" y="106130"/>
                  <a:pt x="86516" y="106130"/>
                </a:cubicBezTo>
                <a:lnTo>
                  <a:pt x="90557" y="106130"/>
                </a:lnTo>
                <a:lnTo>
                  <a:pt x="90557" y="101527"/>
                </a:lnTo>
                <a:lnTo>
                  <a:pt x="90557" y="96930"/>
                </a:lnTo>
                <a:lnTo>
                  <a:pt x="92925" y="93094"/>
                </a:lnTo>
                <a:cubicBezTo>
                  <a:pt x="94224" y="90993"/>
                  <a:pt x="95483" y="89275"/>
                  <a:pt x="95723" y="89275"/>
                </a:cubicBezTo>
                <a:cubicBezTo>
                  <a:pt x="95957" y="89275"/>
                  <a:pt x="96353" y="89036"/>
                  <a:pt x="96598" y="88747"/>
                </a:cubicBezTo>
                <a:cubicBezTo>
                  <a:pt x="96949" y="88325"/>
                  <a:pt x="97991" y="88219"/>
                  <a:pt x="101770" y="88219"/>
                </a:cubicBezTo>
                <a:lnTo>
                  <a:pt x="106513" y="88219"/>
                </a:lnTo>
                <a:lnTo>
                  <a:pt x="106613" y="83389"/>
                </a:lnTo>
                <a:lnTo>
                  <a:pt x="106713" y="78569"/>
                </a:lnTo>
                <a:lnTo>
                  <a:pt x="111333" y="78569"/>
                </a:lnTo>
                <a:cubicBezTo>
                  <a:pt x="114499" y="78569"/>
                  <a:pt x="115920" y="78686"/>
                  <a:pt x="115875" y="78953"/>
                </a:cubicBezTo>
                <a:cubicBezTo>
                  <a:pt x="115825" y="79214"/>
                  <a:pt x="116555" y="79158"/>
                  <a:pt x="118127" y="78786"/>
                </a:cubicBezTo>
                <a:cubicBezTo>
                  <a:pt x="120261" y="78280"/>
                  <a:pt x="120378" y="78208"/>
                  <a:pt x="119448" y="77952"/>
                </a:cubicBezTo>
                <a:cubicBezTo>
                  <a:pt x="116700" y="77190"/>
                  <a:pt x="115797" y="77068"/>
                  <a:pt x="115875" y="77457"/>
                </a:cubicBezTo>
                <a:cubicBezTo>
                  <a:pt x="115920" y="77718"/>
                  <a:pt x="115262" y="77852"/>
                  <a:pt x="113997" y="77852"/>
                </a:cubicBezTo>
                <a:lnTo>
                  <a:pt x="112041" y="77852"/>
                </a:lnTo>
                <a:lnTo>
                  <a:pt x="111863" y="67674"/>
                </a:lnTo>
                <a:lnTo>
                  <a:pt x="111690" y="57484"/>
                </a:lnTo>
                <a:lnTo>
                  <a:pt x="115129" y="50113"/>
                </a:lnTo>
                <a:cubicBezTo>
                  <a:pt x="117241" y="45588"/>
                  <a:pt x="118439" y="42608"/>
                  <a:pt x="118238" y="42403"/>
                </a:cubicBezTo>
                <a:cubicBezTo>
                  <a:pt x="118060" y="42225"/>
                  <a:pt x="117854" y="42147"/>
                  <a:pt x="117781" y="42230"/>
                </a:cubicBezTo>
                <a:cubicBezTo>
                  <a:pt x="117715" y="42314"/>
                  <a:pt x="116238" y="45471"/>
                  <a:pt x="114499" y="49235"/>
                </a:cubicBezTo>
                <a:cubicBezTo>
                  <a:pt x="110765" y="57312"/>
                  <a:pt x="109985" y="58362"/>
                  <a:pt x="107744" y="58362"/>
                </a:cubicBezTo>
                <a:lnTo>
                  <a:pt x="106178" y="58362"/>
                </a:lnTo>
                <a:lnTo>
                  <a:pt x="106178" y="62565"/>
                </a:lnTo>
                <a:lnTo>
                  <a:pt x="106178" y="66773"/>
                </a:lnTo>
                <a:lnTo>
                  <a:pt x="103314" y="72404"/>
                </a:lnTo>
                <a:lnTo>
                  <a:pt x="100438" y="78041"/>
                </a:lnTo>
                <a:lnTo>
                  <a:pt x="82454" y="77952"/>
                </a:lnTo>
                <a:lnTo>
                  <a:pt x="64452" y="77852"/>
                </a:lnTo>
                <a:lnTo>
                  <a:pt x="64363" y="54421"/>
                </a:lnTo>
                <a:lnTo>
                  <a:pt x="64274" y="30974"/>
                </a:lnTo>
                <a:lnTo>
                  <a:pt x="61699" y="30929"/>
                </a:lnTo>
                <a:cubicBezTo>
                  <a:pt x="60284" y="30913"/>
                  <a:pt x="57687" y="30929"/>
                  <a:pt x="55926" y="30963"/>
                </a:cubicBezTo>
                <a:cubicBezTo>
                  <a:pt x="52844" y="31018"/>
                  <a:pt x="52699" y="30985"/>
                  <a:pt x="51807" y="30029"/>
                </a:cubicBezTo>
                <a:cubicBezTo>
                  <a:pt x="51294" y="29478"/>
                  <a:pt x="50380" y="27555"/>
                  <a:pt x="49745" y="25704"/>
                </a:cubicBezTo>
                <a:cubicBezTo>
                  <a:pt x="48190" y="21179"/>
                  <a:pt x="45537" y="15792"/>
                  <a:pt x="43603" y="13219"/>
                </a:cubicBezTo>
                <a:cubicBezTo>
                  <a:pt x="41959" y="11034"/>
                  <a:pt x="38610" y="8494"/>
                  <a:pt x="37362" y="8494"/>
                </a:cubicBezTo>
                <a:cubicBezTo>
                  <a:pt x="36977" y="8494"/>
                  <a:pt x="36464" y="8260"/>
                  <a:pt x="36219" y="7965"/>
                </a:cubicBezTo>
                <a:cubicBezTo>
                  <a:pt x="35913" y="7604"/>
                  <a:pt x="35221" y="7415"/>
                  <a:pt x="34664" y="7454"/>
                </a:cubicBezTo>
                <a:close/>
                <a:moveTo>
                  <a:pt x="38437" y="10067"/>
                </a:moveTo>
                <a:cubicBezTo>
                  <a:pt x="39212" y="10022"/>
                  <a:pt x="41580" y="12101"/>
                  <a:pt x="43113" y="14225"/>
                </a:cubicBezTo>
                <a:cubicBezTo>
                  <a:pt x="46128" y="18405"/>
                  <a:pt x="50865" y="29695"/>
                  <a:pt x="49973" y="30579"/>
                </a:cubicBezTo>
                <a:cubicBezTo>
                  <a:pt x="49539" y="31007"/>
                  <a:pt x="38660" y="31152"/>
                  <a:pt x="38237" y="30735"/>
                </a:cubicBezTo>
                <a:cubicBezTo>
                  <a:pt x="37880" y="30379"/>
                  <a:pt x="37947" y="10317"/>
                  <a:pt x="38303" y="10100"/>
                </a:cubicBezTo>
                <a:cubicBezTo>
                  <a:pt x="38342" y="10078"/>
                  <a:pt x="38387" y="10067"/>
                  <a:pt x="38437" y="10067"/>
                </a:cubicBezTo>
                <a:close/>
                <a:moveTo>
                  <a:pt x="29437" y="10195"/>
                </a:moveTo>
                <a:cubicBezTo>
                  <a:pt x="29509" y="10195"/>
                  <a:pt x="29565" y="10206"/>
                  <a:pt x="29587" y="10228"/>
                </a:cubicBezTo>
                <a:cubicBezTo>
                  <a:pt x="29749" y="10384"/>
                  <a:pt x="29827" y="11273"/>
                  <a:pt x="29765" y="12218"/>
                </a:cubicBezTo>
                <a:lnTo>
                  <a:pt x="29654" y="13930"/>
                </a:lnTo>
                <a:lnTo>
                  <a:pt x="26037" y="14041"/>
                </a:lnTo>
                <a:cubicBezTo>
                  <a:pt x="23758" y="14102"/>
                  <a:pt x="22342" y="14002"/>
                  <a:pt x="22197" y="13763"/>
                </a:cubicBezTo>
                <a:cubicBezTo>
                  <a:pt x="21924" y="13335"/>
                  <a:pt x="28294" y="10250"/>
                  <a:pt x="29437" y="10195"/>
                </a:cubicBezTo>
                <a:close/>
                <a:moveTo>
                  <a:pt x="18942" y="15564"/>
                </a:moveTo>
                <a:cubicBezTo>
                  <a:pt x="19489" y="15670"/>
                  <a:pt x="19567" y="16298"/>
                  <a:pt x="19466" y="17510"/>
                </a:cubicBezTo>
                <a:lnTo>
                  <a:pt x="19355" y="18850"/>
                </a:lnTo>
                <a:lnTo>
                  <a:pt x="16100" y="18950"/>
                </a:lnTo>
                <a:cubicBezTo>
                  <a:pt x="14183" y="19011"/>
                  <a:pt x="12756" y="18905"/>
                  <a:pt x="12623" y="18694"/>
                </a:cubicBezTo>
                <a:cubicBezTo>
                  <a:pt x="12500" y="18500"/>
                  <a:pt x="13821" y="17638"/>
                  <a:pt x="15576" y="16765"/>
                </a:cubicBezTo>
                <a:cubicBezTo>
                  <a:pt x="17365" y="15876"/>
                  <a:pt x="18391" y="15464"/>
                  <a:pt x="18942" y="15564"/>
                </a:cubicBezTo>
                <a:close/>
                <a:moveTo>
                  <a:pt x="105771" y="70208"/>
                </a:moveTo>
                <a:cubicBezTo>
                  <a:pt x="105816" y="70186"/>
                  <a:pt x="105855" y="70197"/>
                  <a:pt x="105883" y="70220"/>
                </a:cubicBezTo>
                <a:cubicBezTo>
                  <a:pt x="106061" y="70403"/>
                  <a:pt x="106156" y="72193"/>
                  <a:pt x="106100" y="74205"/>
                </a:cubicBezTo>
                <a:lnTo>
                  <a:pt x="106000" y="77852"/>
                </a:lnTo>
                <a:lnTo>
                  <a:pt x="104038" y="77963"/>
                </a:lnTo>
                <a:cubicBezTo>
                  <a:pt x="102957" y="78019"/>
                  <a:pt x="101971" y="77958"/>
                  <a:pt x="101837" y="77830"/>
                </a:cubicBezTo>
                <a:cubicBezTo>
                  <a:pt x="101709" y="77702"/>
                  <a:pt x="102483" y="75867"/>
                  <a:pt x="103570" y="73744"/>
                </a:cubicBezTo>
                <a:cubicBezTo>
                  <a:pt x="104634" y="71670"/>
                  <a:pt x="105448" y="70370"/>
                  <a:pt x="105771" y="70208"/>
                </a:cubicBezTo>
                <a:close/>
                <a:moveTo>
                  <a:pt x="59180" y="85056"/>
                </a:moveTo>
                <a:cubicBezTo>
                  <a:pt x="59141" y="84628"/>
                  <a:pt x="59113" y="88303"/>
                  <a:pt x="59113" y="94896"/>
                </a:cubicBezTo>
                <a:cubicBezTo>
                  <a:pt x="59113" y="103684"/>
                  <a:pt x="59158" y="107275"/>
                  <a:pt x="59214" y="102878"/>
                </a:cubicBezTo>
                <a:cubicBezTo>
                  <a:pt x="59269" y="98487"/>
                  <a:pt x="59269" y="91299"/>
                  <a:pt x="59214" y="86902"/>
                </a:cubicBezTo>
                <a:cubicBezTo>
                  <a:pt x="59197" y="85801"/>
                  <a:pt x="59191" y="85201"/>
                  <a:pt x="59180" y="85056"/>
                </a:cubicBezTo>
                <a:close/>
                <a:moveTo>
                  <a:pt x="92881" y="88253"/>
                </a:moveTo>
                <a:cubicBezTo>
                  <a:pt x="94486" y="88269"/>
                  <a:pt x="94430" y="88992"/>
                  <a:pt x="92970" y="91327"/>
                </a:cubicBezTo>
                <a:cubicBezTo>
                  <a:pt x="92162" y="92616"/>
                  <a:pt x="91382" y="93806"/>
                  <a:pt x="91226" y="93984"/>
                </a:cubicBezTo>
                <a:cubicBezTo>
                  <a:pt x="90741" y="94534"/>
                  <a:pt x="90512" y="93367"/>
                  <a:pt x="90624" y="90821"/>
                </a:cubicBezTo>
                <a:lnTo>
                  <a:pt x="90735" y="88397"/>
                </a:lnTo>
                <a:lnTo>
                  <a:pt x="92089" y="88286"/>
                </a:lnTo>
                <a:cubicBezTo>
                  <a:pt x="92390" y="88264"/>
                  <a:pt x="92647" y="88253"/>
                  <a:pt x="92881" y="88253"/>
                </a:cubicBezTo>
                <a:close/>
                <a:moveTo>
                  <a:pt x="73537" y="101627"/>
                </a:moveTo>
                <a:cubicBezTo>
                  <a:pt x="74038" y="101561"/>
                  <a:pt x="74579" y="101966"/>
                  <a:pt x="74579" y="102583"/>
                </a:cubicBezTo>
                <a:cubicBezTo>
                  <a:pt x="74579" y="103595"/>
                  <a:pt x="74049" y="103756"/>
                  <a:pt x="73314" y="102956"/>
                </a:cubicBezTo>
                <a:cubicBezTo>
                  <a:pt x="72845" y="102444"/>
                  <a:pt x="72784" y="102144"/>
                  <a:pt x="73068" y="101861"/>
                </a:cubicBezTo>
                <a:cubicBezTo>
                  <a:pt x="73208" y="101722"/>
                  <a:pt x="73369" y="101650"/>
                  <a:pt x="73537" y="101627"/>
                </a:cubicBezTo>
                <a:close/>
                <a:moveTo>
                  <a:pt x="30066" y="114391"/>
                </a:moveTo>
                <a:lnTo>
                  <a:pt x="29855" y="115619"/>
                </a:lnTo>
                <a:lnTo>
                  <a:pt x="29654" y="116848"/>
                </a:lnTo>
                <a:lnTo>
                  <a:pt x="25424" y="116948"/>
                </a:lnTo>
                <a:cubicBezTo>
                  <a:pt x="21556" y="117037"/>
                  <a:pt x="21127" y="116981"/>
                  <a:pt x="20408" y="116308"/>
                </a:cubicBezTo>
                <a:lnTo>
                  <a:pt x="19617" y="115575"/>
                </a:lnTo>
                <a:lnTo>
                  <a:pt x="19433" y="116297"/>
                </a:lnTo>
                <a:cubicBezTo>
                  <a:pt x="19249" y="116975"/>
                  <a:pt x="18981" y="117025"/>
                  <a:pt x="14813" y="117025"/>
                </a:cubicBezTo>
                <a:cubicBezTo>
                  <a:pt x="11307" y="117025"/>
                  <a:pt x="10299" y="116914"/>
                  <a:pt x="9947" y="116497"/>
                </a:cubicBezTo>
                <a:cubicBezTo>
                  <a:pt x="9379" y="115819"/>
                  <a:pt x="8733" y="115825"/>
                  <a:pt x="8147" y="116520"/>
                </a:cubicBezTo>
                <a:cubicBezTo>
                  <a:pt x="7897" y="116820"/>
                  <a:pt x="7395" y="116992"/>
                  <a:pt x="7038" y="116903"/>
                </a:cubicBezTo>
                <a:cubicBezTo>
                  <a:pt x="6654" y="116803"/>
                  <a:pt x="6397" y="116925"/>
                  <a:pt x="6397" y="117198"/>
                </a:cubicBezTo>
                <a:cubicBezTo>
                  <a:pt x="6397" y="117470"/>
                  <a:pt x="6654" y="117581"/>
                  <a:pt x="7038" y="117487"/>
                </a:cubicBezTo>
                <a:cubicBezTo>
                  <a:pt x="7395" y="117392"/>
                  <a:pt x="7897" y="117565"/>
                  <a:pt x="8147" y="117870"/>
                </a:cubicBezTo>
                <a:cubicBezTo>
                  <a:pt x="8733" y="118565"/>
                  <a:pt x="9379" y="118582"/>
                  <a:pt x="9947" y="117904"/>
                </a:cubicBezTo>
                <a:cubicBezTo>
                  <a:pt x="10299" y="117487"/>
                  <a:pt x="11307" y="117376"/>
                  <a:pt x="14813" y="117376"/>
                </a:cubicBezTo>
                <a:cubicBezTo>
                  <a:pt x="18981" y="117376"/>
                  <a:pt x="19249" y="117409"/>
                  <a:pt x="19433" y="118087"/>
                </a:cubicBezTo>
                <a:lnTo>
                  <a:pt x="19617" y="118815"/>
                </a:lnTo>
                <a:lnTo>
                  <a:pt x="20408" y="118076"/>
                </a:lnTo>
                <a:cubicBezTo>
                  <a:pt x="21127" y="117409"/>
                  <a:pt x="21556" y="117348"/>
                  <a:pt x="25424" y="117442"/>
                </a:cubicBezTo>
                <a:lnTo>
                  <a:pt x="29654" y="117548"/>
                </a:lnTo>
                <a:lnTo>
                  <a:pt x="29799" y="118771"/>
                </a:lnTo>
                <a:lnTo>
                  <a:pt x="29955" y="119999"/>
                </a:lnTo>
                <a:lnTo>
                  <a:pt x="30156" y="118771"/>
                </a:lnTo>
                <a:cubicBezTo>
                  <a:pt x="30345" y="117620"/>
                  <a:pt x="30456" y="117537"/>
                  <a:pt x="31811" y="117442"/>
                </a:cubicBezTo>
                <a:cubicBezTo>
                  <a:pt x="32792" y="117370"/>
                  <a:pt x="33410" y="117515"/>
                  <a:pt x="33722" y="117882"/>
                </a:cubicBezTo>
                <a:cubicBezTo>
                  <a:pt x="34302" y="118571"/>
                  <a:pt x="35294" y="118582"/>
                  <a:pt x="35862" y="117904"/>
                </a:cubicBezTo>
                <a:cubicBezTo>
                  <a:pt x="36308" y="117370"/>
                  <a:pt x="37350" y="117198"/>
                  <a:pt x="37741" y="117581"/>
                </a:cubicBezTo>
                <a:cubicBezTo>
                  <a:pt x="37858" y="117698"/>
                  <a:pt x="40588" y="117765"/>
                  <a:pt x="43815" y="117737"/>
                </a:cubicBezTo>
                <a:cubicBezTo>
                  <a:pt x="48040" y="117704"/>
                  <a:pt x="49884" y="117820"/>
                  <a:pt x="50408" y="118143"/>
                </a:cubicBezTo>
                <a:cubicBezTo>
                  <a:pt x="50999" y="118510"/>
                  <a:pt x="51272" y="118510"/>
                  <a:pt x="51863" y="118143"/>
                </a:cubicBezTo>
                <a:cubicBezTo>
                  <a:pt x="52387" y="117820"/>
                  <a:pt x="54231" y="117704"/>
                  <a:pt x="58456" y="117737"/>
                </a:cubicBezTo>
                <a:cubicBezTo>
                  <a:pt x="61688" y="117765"/>
                  <a:pt x="64430" y="117698"/>
                  <a:pt x="64542" y="117581"/>
                </a:cubicBezTo>
                <a:cubicBezTo>
                  <a:pt x="64659" y="117470"/>
                  <a:pt x="65952" y="117376"/>
                  <a:pt x="67417" y="117376"/>
                </a:cubicBezTo>
                <a:cubicBezTo>
                  <a:pt x="69429" y="117376"/>
                  <a:pt x="70248" y="117520"/>
                  <a:pt x="70750" y="117971"/>
                </a:cubicBezTo>
                <a:cubicBezTo>
                  <a:pt x="71380" y="118532"/>
                  <a:pt x="71491" y="118526"/>
                  <a:pt x="72617" y="117926"/>
                </a:cubicBezTo>
                <a:cubicBezTo>
                  <a:pt x="74060" y="117153"/>
                  <a:pt x="74562" y="117392"/>
                  <a:pt x="74623" y="118882"/>
                </a:cubicBezTo>
                <a:lnTo>
                  <a:pt x="74668" y="119999"/>
                </a:lnTo>
                <a:lnTo>
                  <a:pt x="74891" y="118771"/>
                </a:lnTo>
                <a:lnTo>
                  <a:pt x="75114" y="117548"/>
                </a:lnTo>
                <a:lnTo>
                  <a:pt x="77454" y="117442"/>
                </a:lnTo>
                <a:cubicBezTo>
                  <a:pt x="79227" y="117365"/>
                  <a:pt x="79901" y="117470"/>
                  <a:pt x="80241" y="117882"/>
                </a:cubicBezTo>
                <a:cubicBezTo>
                  <a:pt x="80821" y="118565"/>
                  <a:pt x="81462" y="118565"/>
                  <a:pt x="82030" y="117893"/>
                </a:cubicBezTo>
                <a:cubicBezTo>
                  <a:pt x="82660" y="117142"/>
                  <a:pt x="93856" y="117170"/>
                  <a:pt x="94486" y="117926"/>
                </a:cubicBezTo>
                <a:cubicBezTo>
                  <a:pt x="95032" y="118571"/>
                  <a:pt x="95678" y="118560"/>
                  <a:pt x="96241" y="117893"/>
                </a:cubicBezTo>
                <a:cubicBezTo>
                  <a:pt x="96615" y="117448"/>
                  <a:pt x="97523" y="117370"/>
                  <a:pt x="101352" y="117454"/>
                </a:cubicBezTo>
                <a:lnTo>
                  <a:pt x="106000" y="117548"/>
                </a:lnTo>
                <a:lnTo>
                  <a:pt x="106156" y="118771"/>
                </a:lnTo>
                <a:lnTo>
                  <a:pt x="106301" y="119999"/>
                </a:lnTo>
                <a:lnTo>
                  <a:pt x="106513" y="118771"/>
                </a:lnTo>
                <a:cubicBezTo>
                  <a:pt x="106697" y="117659"/>
                  <a:pt x="106836" y="117537"/>
                  <a:pt x="107989" y="117442"/>
                </a:cubicBezTo>
                <a:cubicBezTo>
                  <a:pt x="108814" y="117370"/>
                  <a:pt x="109427" y="117526"/>
                  <a:pt x="109723" y="117882"/>
                </a:cubicBezTo>
                <a:cubicBezTo>
                  <a:pt x="109973" y="118182"/>
                  <a:pt x="110403" y="118432"/>
                  <a:pt x="110676" y="118432"/>
                </a:cubicBezTo>
                <a:cubicBezTo>
                  <a:pt x="110954" y="118432"/>
                  <a:pt x="111322" y="118777"/>
                  <a:pt x="111501" y="119210"/>
                </a:cubicBezTo>
                <a:cubicBezTo>
                  <a:pt x="111729" y="119777"/>
                  <a:pt x="111818" y="119221"/>
                  <a:pt x="111818" y="117198"/>
                </a:cubicBezTo>
                <a:cubicBezTo>
                  <a:pt x="111818" y="115174"/>
                  <a:pt x="111729" y="114607"/>
                  <a:pt x="111501" y="115180"/>
                </a:cubicBezTo>
                <a:cubicBezTo>
                  <a:pt x="111322" y="115614"/>
                  <a:pt x="110954" y="115969"/>
                  <a:pt x="110676" y="115969"/>
                </a:cubicBezTo>
                <a:cubicBezTo>
                  <a:pt x="110403" y="115969"/>
                  <a:pt x="109973" y="116208"/>
                  <a:pt x="109723" y="116509"/>
                </a:cubicBezTo>
                <a:cubicBezTo>
                  <a:pt x="109427" y="116859"/>
                  <a:pt x="108814" y="117014"/>
                  <a:pt x="107989" y="116948"/>
                </a:cubicBezTo>
                <a:cubicBezTo>
                  <a:pt x="106825" y="116848"/>
                  <a:pt x="106708" y="116742"/>
                  <a:pt x="106568" y="115619"/>
                </a:cubicBezTo>
                <a:lnTo>
                  <a:pt x="106412" y="114391"/>
                </a:lnTo>
                <a:lnTo>
                  <a:pt x="106212" y="115619"/>
                </a:lnTo>
                <a:lnTo>
                  <a:pt x="106000" y="116848"/>
                </a:lnTo>
                <a:lnTo>
                  <a:pt x="101352" y="116948"/>
                </a:lnTo>
                <a:cubicBezTo>
                  <a:pt x="97523" y="117025"/>
                  <a:pt x="96615" y="116948"/>
                  <a:pt x="96241" y="116509"/>
                </a:cubicBezTo>
                <a:cubicBezTo>
                  <a:pt x="95678" y="115836"/>
                  <a:pt x="95032" y="115819"/>
                  <a:pt x="94486" y="116464"/>
                </a:cubicBezTo>
                <a:cubicBezTo>
                  <a:pt x="93856" y="117214"/>
                  <a:pt x="82660" y="117248"/>
                  <a:pt x="82030" y="116497"/>
                </a:cubicBezTo>
                <a:cubicBezTo>
                  <a:pt x="81462" y="115819"/>
                  <a:pt x="80821" y="115825"/>
                  <a:pt x="80241" y="116509"/>
                </a:cubicBezTo>
                <a:cubicBezTo>
                  <a:pt x="79901" y="116914"/>
                  <a:pt x="79227" y="117025"/>
                  <a:pt x="77454" y="116948"/>
                </a:cubicBezTo>
                <a:lnTo>
                  <a:pt x="75114" y="116848"/>
                </a:lnTo>
                <a:lnTo>
                  <a:pt x="74891" y="115619"/>
                </a:lnTo>
                <a:lnTo>
                  <a:pt x="74668" y="114391"/>
                </a:lnTo>
                <a:lnTo>
                  <a:pt x="74623" y="115541"/>
                </a:lnTo>
                <a:cubicBezTo>
                  <a:pt x="74568" y="116903"/>
                  <a:pt x="73759" y="117348"/>
                  <a:pt x="72845" y="116531"/>
                </a:cubicBezTo>
                <a:cubicBezTo>
                  <a:pt x="72054" y="115819"/>
                  <a:pt x="71246" y="115814"/>
                  <a:pt x="70672" y="116497"/>
                </a:cubicBezTo>
                <a:cubicBezTo>
                  <a:pt x="70349" y="116881"/>
                  <a:pt x="69485" y="117025"/>
                  <a:pt x="67484" y="117025"/>
                </a:cubicBezTo>
                <a:cubicBezTo>
                  <a:pt x="65979" y="117025"/>
                  <a:pt x="64659" y="116931"/>
                  <a:pt x="64542" y="116814"/>
                </a:cubicBezTo>
                <a:cubicBezTo>
                  <a:pt x="64430" y="116703"/>
                  <a:pt x="61688" y="116625"/>
                  <a:pt x="58456" y="116647"/>
                </a:cubicBezTo>
                <a:cubicBezTo>
                  <a:pt x="54231" y="116686"/>
                  <a:pt x="52387" y="116570"/>
                  <a:pt x="51863" y="116242"/>
                </a:cubicBezTo>
                <a:cubicBezTo>
                  <a:pt x="51272" y="115875"/>
                  <a:pt x="50999" y="115875"/>
                  <a:pt x="50408" y="116242"/>
                </a:cubicBezTo>
                <a:cubicBezTo>
                  <a:pt x="49884" y="116570"/>
                  <a:pt x="48040" y="116686"/>
                  <a:pt x="43815" y="116647"/>
                </a:cubicBezTo>
                <a:cubicBezTo>
                  <a:pt x="40588" y="116625"/>
                  <a:pt x="37858" y="116703"/>
                  <a:pt x="37741" y="116814"/>
                </a:cubicBezTo>
                <a:cubicBezTo>
                  <a:pt x="37350" y="117203"/>
                  <a:pt x="36308" y="117025"/>
                  <a:pt x="35862" y="116497"/>
                </a:cubicBezTo>
                <a:cubicBezTo>
                  <a:pt x="35294" y="115814"/>
                  <a:pt x="34302" y="115819"/>
                  <a:pt x="33722" y="116509"/>
                </a:cubicBezTo>
                <a:cubicBezTo>
                  <a:pt x="33410" y="116875"/>
                  <a:pt x="32792" y="117020"/>
                  <a:pt x="31811" y="116948"/>
                </a:cubicBezTo>
                <a:cubicBezTo>
                  <a:pt x="30440" y="116848"/>
                  <a:pt x="30351" y="116775"/>
                  <a:pt x="30211" y="115619"/>
                </a:cubicBezTo>
                <a:lnTo>
                  <a:pt x="30066" y="114391"/>
                </a:lnTo>
                <a:close/>
              </a:path>
            </a:pathLst>
          </a:cu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</p:sp>
      <p:sp>
        <p:nvSpPr>
          <p:cNvPr id="699" name="Shape 699"/>
          <p:cNvSpPr/>
          <p:nvPr/>
        </p:nvSpPr>
        <p:spPr>
          <a:xfrm>
            <a:off x="301746" y="0"/>
            <a:ext cx="81771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Analog to Digital Converters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0" name="Shape 700"/>
          <p:cNvSpPr/>
          <p:nvPr/>
        </p:nvSpPr>
        <p:spPr>
          <a:xfrm>
            <a:off x="2723133" y="997405"/>
            <a:ext cx="3697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scontent.xx.fbcdn.net/t31.0-8/10562550_826295510735460_6862486322161597668_o.jpg" id="536" name="Shape 536"/>
          <p:cNvPicPr preferRelativeResize="0"/>
          <p:nvPr/>
        </p:nvPicPr>
        <p:blipFill rotWithShape="1">
          <a:blip r:embed="rId3">
            <a:alphaModFix/>
          </a:blip>
          <a:srcRect b="26146" l="18028" r="18289" t="25771"/>
          <a:stretch/>
        </p:blipFill>
        <p:spPr>
          <a:xfrm>
            <a:off x="126725" y="4433600"/>
            <a:ext cx="1965624" cy="5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 txBox="1"/>
          <p:nvPr/>
        </p:nvSpPr>
        <p:spPr>
          <a:xfrm>
            <a:off x="2367825" y="4746925"/>
            <a:ext cx="52731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Ⓒ 2018 ECSESS RoboElectronics Committee, Slides adapted from Dirk Dubois</a:t>
            </a:r>
            <a:endParaRPr sz="1100"/>
          </a:p>
        </p:txBody>
      </p:sp>
      <p:pic>
        <p:nvPicPr>
          <p:cNvPr descr="Robo1.png" id="538" name="Shape 538"/>
          <p:cNvPicPr preferRelativeResize="0"/>
          <p:nvPr/>
        </p:nvPicPr>
        <p:blipFill rotWithShape="1">
          <a:blip r:embed="rId4">
            <a:alphaModFix/>
          </a:blip>
          <a:srcRect b="6382" l="1030" r="6162" t="8168"/>
          <a:stretch/>
        </p:blipFill>
        <p:spPr>
          <a:xfrm>
            <a:off x="2980800" y="2162950"/>
            <a:ext cx="5206550" cy="258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Breadboards and power from last week</a:t>
            </a:r>
            <a:endParaRPr sz="2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0" name="Shape 540"/>
          <p:cNvSpPr txBox="1"/>
          <p:nvPr/>
        </p:nvSpPr>
        <p:spPr>
          <a:xfrm>
            <a:off x="311700" y="1017725"/>
            <a:ext cx="85206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Learned how to work with breadboards</a:t>
            </a:r>
            <a:endParaRPr sz="18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Played with LEDs</a:t>
            </a:r>
            <a:endParaRPr sz="18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Too easy according to most of you</a:t>
            </a:r>
            <a:endParaRPr sz="18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1" name="Shape 54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/>
        </p:nvSpPr>
        <p:spPr>
          <a:xfrm>
            <a:off x="674191" y="0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5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Mapping</a:t>
            </a:r>
            <a:endParaRPr sz="5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6" name="Shape 706"/>
          <p:cNvSpPr/>
          <p:nvPr/>
        </p:nvSpPr>
        <p:spPr>
          <a:xfrm>
            <a:off x="1684160" y="1017984"/>
            <a:ext cx="5775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Always good to know where you’re going 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707" name="Shape 707"/>
          <p:cNvGrpSpPr/>
          <p:nvPr/>
        </p:nvGrpSpPr>
        <p:grpSpPr>
          <a:xfrm>
            <a:off x="4576480" y="1857252"/>
            <a:ext cx="3830063" cy="2679387"/>
            <a:chOff x="-609600" y="-1"/>
            <a:chExt cx="5447394" cy="5081333"/>
          </a:xfrm>
        </p:grpSpPr>
        <p:grpSp>
          <p:nvGrpSpPr>
            <p:cNvPr id="708" name="Shape 708"/>
            <p:cNvGrpSpPr/>
            <p:nvPr/>
          </p:nvGrpSpPr>
          <p:grpSpPr>
            <a:xfrm>
              <a:off x="-609600" y="-1"/>
              <a:ext cx="5447394" cy="5081333"/>
              <a:chOff x="-609600" y="0"/>
              <a:chExt cx="5447394" cy="5081333"/>
            </a:xfrm>
          </p:grpSpPr>
          <p:grpSp>
            <p:nvGrpSpPr>
              <p:cNvPr id="709" name="Shape 709"/>
              <p:cNvGrpSpPr/>
              <p:nvPr/>
            </p:nvGrpSpPr>
            <p:grpSpPr>
              <a:xfrm>
                <a:off x="1507880" y="133"/>
                <a:ext cx="3283200" cy="4839900"/>
                <a:chOff x="0" y="134"/>
                <a:chExt cx="3283200" cy="4839900"/>
              </a:xfrm>
            </p:grpSpPr>
            <p:cxnSp>
              <p:nvCxnSpPr>
                <p:cNvPr id="710" name="Shape 710"/>
                <p:cNvCxnSpPr/>
                <p:nvPr/>
              </p:nvCxnSpPr>
              <p:spPr>
                <a:xfrm rot="10800000">
                  <a:off x="332713" y="134"/>
                  <a:ext cx="0" cy="48399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711" name="Shape 711"/>
                <p:cNvCxnSpPr/>
                <p:nvPr/>
              </p:nvCxnSpPr>
              <p:spPr>
                <a:xfrm>
                  <a:off x="0" y="4522533"/>
                  <a:ext cx="3283200" cy="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712" name="Shape 712"/>
              <p:cNvCxnSpPr/>
              <p:nvPr/>
            </p:nvCxnSpPr>
            <p:spPr>
              <a:xfrm flipH="1" rot="10800000">
                <a:off x="1851224" y="5615"/>
                <a:ext cx="2129100" cy="44994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13" name="Shape 713"/>
              <p:cNvCxnSpPr/>
              <p:nvPr/>
            </p:nvCxnSpPr>
            <p:spPr>
              <a:xfrm>
                <a:off x="1599803" y="282302"/>
                <a:ext cx="4800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pic>
            <p:nvPicPr>
              <p:cNvPr id="714" name="Shape 71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-609600" y="0"/>
                <a:ext cx="2209200" cy="381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5" name="Shape 71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5400000">
                <a:off x="336805" y="2218634"/>
                <a:ext cx="2543700" cy="402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6" name="Shape 71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915794" y="4618775"/>
                <a:ext cx="952500" cy="3810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717" name="Shape 717"/>
              <p:cNvCxnSpPr/>
              <p:nvPr/>
            </p:nvCxnSpPr>
            <p:spPr>
              <a:xfrm>
                <a:off x="4587119" y="4319333"/>
                <a:ext cx="0" cy="3810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pic>
            <p:nvPicPr>
              <p:cNvPr id="718" name="Shape 71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361694" y="4700333"/>
                <a:ext cx="476100" cy="381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19" name="Shape 719"/>
            <p:cNvSpPr/>
            <p:nvPr/>
          </p:nvSpPr>
          <p:spPr>
            <a:xfrm>
              <a:off x="2662483" y="1183279"/>
              <a:ext cx="760800" cy="1609800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noFill/>
            <a:ln cap="flat" cmpd="sng" w="25400">
              <a:solidFill>
                <a:srgbClr val="85888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720" name="Shape 7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793173" y="2957044"/>
              <a:ext cx="6903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Shape 7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609266" y="1959188"/>
              <a:ext cx="714300" cy="30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2" name="Shape 722"/>
          <p:cNvSpPr txBox="1"/>
          <p:nvPr>
            <p:ph idx="4294967295" type="body"/>
          </p:nvPr>
        </p:nvSpPr>
        <p:spPr>
          <a:xfrm>
            <a:off x="511452" y="1517155"/>
            <a:ext cx="39696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2730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Quicksand"/>
              <a:buChar char="•"/>
            </a:pPr>
            <a:r>
              <a:rPr b="0" i="0" lang="en" sz="19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We need to be able to linearly map a 12 bit ADC value to a voltage we can read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23" name="Shape 7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05237" y="2571750"/>
            <a:ext cx="3633000" cy="20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 txBox="1"/>
          <p:nvPr>
            <p:ph type="ctrTitle"/>
          </p:nvPr>
        </p:nvSpPr>
        <p:spPr>
          <a:xfrm>
            <a:off x="265875" y="412350"/>
            <a:ext cx="6077700" cy="61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"/>
                <a:ea typeface="Raleway"/>
                <a:cs typeface="Raleway"/>
                <a:sym typeface="Raleway"/>
              </a:rPr>
              <a:t>Force sensitive resistor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29" name="Shape 7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75" y="1633850"/>
            <a:ext cx="1752600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Shape 7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350" y="-170675"/>
            <a:ext cx="2483424" cy="248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Shape 7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6825" y="1820175"/>
            <a:ext cx="3771031" cy="29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Shape 732"/>
          <p:cNvSpPr txBox="1"/>
          <p:nvPr/>
        </p:nvSpPr>
        <p:spPr>
          <a:xfrm>
            <a:off x="2460925" y="1694175"/>
            <a:ext cx="2565900" cy="1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resistance when untouched, resistance drops down when touched allowing voltage to pass through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ADC pins of the PyBoard to read the value of the touch sensor</a:t>
            </a:r>
            <a:endParaRPr/>
          </a:p>
        </p:txBody>
      </p:sp>
      <p:pic>
        <p:nvPicPr>
          <p:cNvPr id="733" name="Shape 7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44326" y="3925927"/>
            <a:ext cx="2782500" cy="6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/>
          <p:nvPr>
            <p:ph idx="4294967295" type="title"/>
          </p:nvPr>
        </p:nvSpPr>
        <p:spPr>
          <a:xfrm>
            <a:off x="125570" y="-1"/>
            <a:ext cx="83487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5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DC </a:t>
            </a: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</a:t>
            </a:r>
            <a:r>
              <a:rPr b="0" i="0" lang="en" sz="5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otors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9" name="Shape 739"/>
          <p:cNvSpPr/>
          <p:nvPr/>
        </p:nvSpPr>
        <p:spPr>
          <a:xfrm>
            <a:off x="2376808" y="1014636"/>
            <a:ext cx="38463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Marvellous, don’t you think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40" name="Shape 7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450" y="1854588"/>
            <a:ext cx="4010400" cy="23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Shape 741"/>
          <p:cNvSpPr txBox="1"/>
          <p:nvPr>
            <p:ph idx="4294967295" type="body"/>
          </p:nvPr>
        </p:nvSpPr>
        <p:spPr>
          <a:xfrm>
            <a:off x="4571982" y="1014636"/>
            <a:ext cx="4093800" cy="3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26035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Quicksand"/>
              <a:buChar char="•"/>
            </a:pPr>
            <a:r>
              <a:rPr b="0" i="0" lang="en" sz="19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Permanent Magnet Brushed DC (PMDC) motors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-26035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Quicksand"/>
              <a:buChar char="•"/>
            </a:pPr>
            <a:r>
              <a:rPr b="0" i="0" lang="en" sz="19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Linear voltage to speed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-26035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Quicksand"/>
              <a:buChar char="•"/>
            </a:pPr>
            <a:r>
              <a:rPr b="0" i="0" lang="en" sz="19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Linear current to torque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-26035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Quicksand"/>
              <a:buChar char="•"/>
            </a:pPr>
            <a:r>
              <a:rPr b="0" i="0" lang="en" sz="19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Polarity affects direction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42" name="Shape 742"/>
          <p:cNvSpPr/>
          <p:nvPr/>
        </p:nvSpPr>
        <p:spPr>
          <a:xfrm>
            <a:off x="345164" y="4446033"/>
            <a:ext cx="7909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If you’re not sure which direction the motor will turn, try. 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43" name="Shape 74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/>
          <p:nvPr>
            <p:ph type="ctrTitle"/>
          </p:nvPr>
        </p:nvSpPr>
        <p:spPr>
          <a:xfrm>
            <a:off x="311700" y="332175"/>
            <a:ext cx="36633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"/>
                <a:ea typeface="Raleway"/>
                <a:cs typeface="Raleway"/>
                <a:sym typeface="Raleway"/>
              </a:rPr>
              <a:t>H-Bridge - L293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9" name="Shape 749"/>
          <p:cNvSpPr txBox="1"/>
          <p:nvPr>
            <p:ph idx="1" type="subTitle"/>
          </p:nvPr>
        </p:nvSpPr>
        <p:spPr>
          <a:xfrm>
            <a:off x="5169125" y="1384775"/>
            <a:ext cx="36633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Drive motor with higher voltage than what the MCU can provide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Run motor forward and backward by alternating the value of A/B</a:t>
            </a:r>
            <a:endParaRPr sz="1800"/>
          </a:p>
          <a:p>
            <a: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Pin 1 and 9 can be controlled using PWM to control motor speed</a:t>
            </a:r>
            <a:endParaRPr sz="1800"/>
          </a:p>
        </p:txBody>
      </p:sp>
      <p:pic>
        <p:nvPicPr>
          <p:cNvPr id="750" name="Shape 7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50" y="1025650"/>
            <a:ext cx="5250750" cy="29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250" y="57927"/>
            <a:ext cx="1326875" cy="13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Shape 7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0725" y="3871125"/>
            <a:ext cx="2199800" cy="12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Shape 7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825" y="85861"/>
            <a:ext cx="9144001" cy="4971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/>
          <p:nvPr>
            <p:ph type="ctrTitle"/>
          </p:nvPr>
        </p:nvSpPr>
        <p:spPr>
          <a:xfrm>
            <a:off x="311700" y="744575"/>
            <a:ext cx="8520600" cy="88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Debugging code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3" name="Shape 763"/>
          <p:cNvSpPr txBox="1"/>
          <p:nvPr>
            <p:ph idx="1" type="subTitle"/>
          </p:nvPr>
        </p:nvSpPr>
        <p:spPr>
          <a:xfrm>
            <a:off x="265875" y="217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Download MobaXTerm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>
            <p:ph type="ctrTitle"/>
          </p:nvPr>
        </p:nvSpPr>
        <p:spPr>
          <a:xfrm>
            <a:off x="311700" y="744575"/>
            <a:ext cx="8520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aleway"/>
                <a:ea typeface="Raleway"/>
                <a:cs typeface="Raleway"/>
                <a:sym typeface="Raleway"/>
              </a:rPr>
              <a:t>Today’s Tasks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9" name="Shape 769"/>
          <p:cNvSpPr txBox="1"/>
          <p:nvPr>
            <p:ph idx="1" type="subTitle"/>
          </p:nvPr>
        </p:nvSpPr>
        <p:spPr>
          <a:xfrm>
            <a:off x="311700" y="1465025"/>
            <a:ext cx="85206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Get the PyBoard working (still configuring the Pi 0)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Turn on and off internal LEDs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Turn on and off an external LED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Turn on and off a motor with a touch sensor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Link to starter code : </a:t>
            </a:r>
            <a:r>
              <a:rPr lang="en" sz="1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https://github.com/HanYangZhao/RoboElectronics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Pyboard API : http://docs.micropython.org/en/latest/pyboard/pyboard/quickref.html#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 txBox="1"/>
          <p:nvPr>
            <p:ph type="ctrTitle"/>
          </p:nvPr>
        </p:nvSpPr>
        <p:spPr>
          <a:xfrm>
            <a:off x="311700" y="744575"/>
            <a:ext cx="8520600" cy="5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Next Week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5" name="Shape 775"/>
          <p:cNvSpPr txBox="1"/>
          <p:nvPr>
            <p:ph idx="1" type="subTitle"/>
          </p:nvPr>
        </p:nvSpPr>
        <p:spPr>
          <a:xfrm>
            <a:off x="311700" y="1533750"/>
            <a:ext cx="8520600" cy="32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Introduction to RPi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algn="l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Linux basics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Network configuration and accessing RPi over SSH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algn="l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Migrating what we did today to the RPi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Introduction to source versioning (GIT)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Software to download : MobaXTerm and Bonjour service only if using windows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type="ctrTitle"/>
          </p:nvPr>
        </p:nvSpPr>
        <p:spPr>
          <a:xfrm>
            <a:off x="311700" y="744575"/>
            <a:ext cx="85206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aleway"/>
                <a:ea typeface="Raleway"/>
                <a:cs typeface="Raleway"/>
                <a:sym typeface="Raleway"/>
              </a:rPr>
              <a:t>Final Project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7" name="Shape 547"/>
          <p:cNvSpPr txBox="1"/>
          <p:nvPr>
            <p:ph idx="1" type="subTitle"/>
          </p:nvPr>
        </p:nvSpPr>
        <p:spPr>
          <a:xfrm>
            <a:off x="311700" y="1361925"/>
            <a:ext cx="8520600" cy="22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Design a soccer player robot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Ping-pong ball 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Powered by a Raspberry Pi and controlled via phone over WiFi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Competition at the last workshop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1 vs 1 or 2 vs 2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Complete specification next workshop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ctrTitle"/>
          </p:nvPr>
        </p:nvSpPr>
        <p:spPr>
          <a:xfrm>
            <a:off x="311700" y="744575"/>
            <a:ext cx="8520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aleway"/>
                <a:ea typeface="Raleway"/>
                <a:cs typeface="Raleway"/>
                <a:sym typeface="Raleway"/>
              </a:rPr>
              <a:t>Today’s Tasks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3" name="Shape 553"/>
          <p:cNvSpPr txBox="1"/>
          <p:nvPr>
            <p:ph idx="1" type="subTitle"/>
          </p:nvPr>
        </p:nvSpPr>
        <p:spPr>
          <a:xfrm>
            <a:off x="311700" y="1465025"/>
            <a:ext cx="85206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Get the PyBoard working (still configuring the Pi 0)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Turn on and off internal LEDs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Turn on and off an external LED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Turn on and off a motor with a touch sensor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Link to starter code : </a:t>
            </a:r>
            <a:r>
              <a:rPr lang="en" sz="1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https://github.com/HanYangZhao/RoboElectronics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Pyboard API : http://docs.micropython.org/en/latest/pyboard/pyboard/quickref.html#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7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is a PyBoard?</a:t>
            </a:r>
            <a:endParaRPr sz="2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4" name="Shape 564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A microcontroller (mini computer)</a:t>
            </a:r>
            <a:endParaRPr sz="24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Programmed in Python</a:t>
            </a:r>
            <a:endParaRPr sz="24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Control </a:t>
            </a:r>
            <a:r>
              <a:rPr lang="en" sz="240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actuators, m</a:t>
            </a:r>
            <a:r>
              <a:rPr lang="en" sz="240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otors or other chips</a:t>
            </a:r>
            <a:endParaRPr sz="24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Read buttons, switches and sensors</a:t>
            </a:r>
            <a:endParaRPr sz="24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65" name="Shape 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300" y="1152463"/>
            <a:ext cx="38100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ctrTitle"/>
          </p:nvPr>
        </p:nvSpPr>
        <p:spPr>
          <a:xfrm>
            <a:off x="311700" y="744575"/>
            <a:ext cx="85206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Raleway"/>
                <a:ea typeface="Raleway"/>
                <a:cs typeface="Raleway"/>
                <a:sym typeface="Raleway"/>
              </a:rPr>
              <a:t>Why Python?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1" name="Shape 571"/>
          <p:cNvSpPr txBox="1"/>
          <p:nvPr>
            <p:ph idx="1" type="subTitle"/>
          </p:nvPr>
        </p:nvSpPr>
        <p:spPr>
          <a:xfrm>
            <a:off x="311700" y="1190075"/>
            <a:ext cx="8520600" cy="18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•"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Can be Object Oriented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•"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 need to deal with classes, eazy setup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•"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Interpreted not compiled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•"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Lightweight 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•"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Easier syntax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•"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 need to deal with garbage collection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/>
        </p:nvSpPr>
        <p:spPr>
          <a:xfrm>
            <a:off x="311700" y="204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What are all the pins on the </a:t>
            </a:r>
            <a:r>
              <a:rPr lang="en" sz="2800"/>
              <a:t>P</a:t>
            </a:r>
            <a:r>
              <a:rPr lang="en" sz="2800">
                <a:solidFill>
                  <a:srgbClr val="000000"/>
                </a:solidFill>
              </a:rPr>
              <a:t>yboard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577" name="Shape 5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225" y="777175"/>
            <a:ext cx="5709100" cy="428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Shape 5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50" y="142900"/>
            <a:ext cx="5223701" cy="4857701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3" name="Shape 583"/>
          <p:cNvSpPr/>
          <p:nvPr/>
        </p:nvSpPr>
        <p:spPr>
          <a:xfrm>
            <a:off x="4822750" y="605875"/>
            <a:ext cx="561300" cy="801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Shape 584"/>
          <p:cNvSpPr/>
          <p:nvPr/>
        </p:nvSpPr>
        <p:spPr>
          <a:xfrm>
            <a:off x="4822750" y="1522300"/>
            <a:ext cx="561300" cy="3356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Shape 585"/>
          <p:cNvSpPr/>
          <p:nvPr/>
        </p:nvSpPr>
        <p:spPr>
          <a:xfrm>
            <a:off x="1874200" y="2594650"/>
            <a:ext cx="561300" cy="21465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Shape 586"/>
          <p:cNvSpPr txBox="1"/>
          <p:nvPr/>
        </p:nvSpPr>
        <p:spPr>
          <a:xfrm>
            <a:off x="5550075" y="388200"/>
            <a:ext cx="3299100" cy="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V+ is the voltage of the power supply (eg USB voltage)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3.3V can provide up to 350mA of current.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Don’t drive motors with these pins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7" name="Shape 587"/>
          <p:cNvSpPr txBox="1"/>
          <p:nvPr/>
        </p:nvSpPr>
        <p:spPr>
          <a:xfrm>
            <a:off x="5535800" y="1316100"/>
            <a:ext cx="30816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The X1 - Y12 are pins name we use in the code, all pins can be used to read or write digital high/low.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All pins are 5V tolerant except X5, X6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8" name="Shape 588"/>
          <p:cNvSpPr txBox="1"/>
          <p:nvPr/>
        </p:nvSpPr>
        <p:spPr>
          <a:xfrm>
            <a:off x="5581688" y="2320088"/>
            <a:ext cx="30357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The ADC pins can read analog value (eg 0 to 5V) and output a number between 0-4095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9" name="Shape 589"/>
          <p:cNvSpPr/>
          <p:nvPr/>
        </p:nvSpPr>
        <p:spPr>
          <a:xfrm>
            <a:off x="2882500" y="2083625"/>
            <a:ext cx="482100" cy="1454700"/>
          </a:xfrm>
          <a:prstGeom prst="rect">
            <a:avLst/>
          </a:prstGeom>
          <a:noFill/>
          <a:ln cap="flat" cmpd="sng" w="28575">
            <a:solidFill>
              <a:srgbClr val="B45F0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Shape 590"/>
          <p:cNvSpPr txBox="1"/>
          <p:nvPr/>
        </p:nvSpPr>
        <p:spPr>
          <a:xfrm>
            <a:off x="5558738" y="3144875"/>
            <a:ext cx="30357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SPI and I2C are 2 different protocol usually used for sensors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1" name="Shape 591"/>
          <p:cNvSpPr/>
          <p:nvPr/>
        </p:nvSpPr>
        <p:spPr>
          <a:xfrm>
            <a:off x="2435500" y="1957400"/>
            <a:ext cx="349200" cy="653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 txBox="1"/>
          <p:nvPr/>
        </p:nvSpPr>
        <p:spPr>
          <a:xfrm>
            <a:off x="5558738" y="3740563"/>
            <a:ext cx="30357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UART is used for serial communication either for sensors or between MCU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